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91" r:id="rId1"/>
    <p:sldMasterId id="2147484580" r:id="rId2"/>
    <p:sldMasterId id="2147484590" r:id="rId3"/>
    <p:sldMasterId id="2147484689" r:id="rId4"/>
    <p:sldMasterId id="2147487719" r:id="rId5"/>
  </p:sldMasterIdLst>
  <p:notesMasterIdLst>
    <p:notesMasterId r:id="rId31"/>
  </p:notesMasterIdLst>
  <p:handoutMasterIdLst>
    <p:handoutMasterId r:id="rId32"/>
  </p:handoutMasterIdLst>
  <p:sldIdLst>
    <p:sldId id="260" r:id="rId6"/>
    <p:sldId id="422" r:id="rId7"/>
    <p:sldId id="274" r:id="rId8"/>
    <p:sldId id="380" r:id="rId9"/>
    <p:sldId id="395" r:id="rId10"/>
    <p:sldId id="396" r:id="rId11"/>
    <p:sldId id="415" r:id="rId12"/>
    <p:sldId id="275" r:id="rId13"/>
    <p:sldId id="308" r:id="rId14"/>
    <p:sldId id="392" r:id="rId15"/>
    <p:sldId id="416" r:id="rId16"/>
    <p:sldId id="417" r:id="rId17"/>
    <p:sldId id="418" r:id="rId18"/>
    <p:sldId id="276" r:id="rId19"/>
    <p:sldId id="409" r:id="rId20"/>
    <p:sldId id="419" r:id="rId21"/>
    <p:sldId id="420" r:id="rId22"/>
    <p:sldId id="421" r:id="rId23"/>
    <p:sldId id="303" r:id="rId24"/>
    <p:sldId id="329" r:id="rId25"/>
    <p:sldId id="400" r:id="rId26"/>
    <p:sldId id="412" r:id="rId27"/>
    <p:sldId id="413" r:id="rId28"/>
    <p:sldId id="391" r:id="rId29"/>
    <p:sldId id="414" r:id="rId30"/>
  </p:sldIdLst>
  <p:sldSz cx="9144000" cy="6858000" type="screen4x3"/>
  <p:notesSz cx="6648450" cy="98504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華康細圓體" panose="02010609010101010101" pitchFamily="49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華康細圓體" panose="02010609010101010101" pitchFamily="49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華康細圓體" panose="02010609010101010101" pitchFamily="49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華康細圓體" panose="02010609010101010101" pitchFamily="49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華康細圓體" panose="02010609010101010101" pitchFamily="49" charset="-120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華康細圓體" panose="02010609010101010101" pitchFamily="49" charset="-120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華康細圓體" panose="02010609010101010101" pitchFamily="49" charset="-120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華康細圓體" panose="02010609010101010101" pitchFamily="49" charset="-120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華康細圓體" panose="02010609010101010101" pitchFamily="49" charset="-12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0066"/>
    <a:srgbClr val="939393"/>
    <a:srgbClr val="104031"/>
    <a:srgbClr val="336600"/>
    <a:srgbClr val="E6FCAC"/>
    <a:srgbClr val="00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1EBBBCC-DAD2-459C-BE2E-F6DE35CF9A28}" styleName="深色樣式 2 - 輔色 3/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60" autoAdjust="0"/>
    <p:restoredTop sz="91906" autoAdjust="0"/>
  </p:normalViewPr>
  <p:slideViewPr>
    <p:cSldViewPr>
      <p:cViewPr varScale="1">
        <p:scale>
          <a:sx n="81" d="100"/>
          <a:sy n="81" d="100"/>
        </p:scale>
        <p:origin x="-1848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8975A0-9F58-49B4-941A-D719F8EE9E83}" type="doc">
      <dgm:prSet loTypeId="urn:microsoft.com/office/officeart/2005/8/layout/bProcess4" loCatId="process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zh-TW" altLang="en-US"/>
        </a:p>
      </dgm:t>
    </dgm:pt>
    <dgm:pt modelId="{18D51312-BC6A-4648-B027-A238C574B742}">
      <dgm:prSet phldrT="[文字]" custT="1"/>
      <dgm:spPr/>
      <dgm:t>
        <a:bodyPr/>
        <a:lstStyle/>
        <a:p>
          <a:r>
            <a:rPr lang="zh-TW" altLang="en-US" sz="2400" dirty="0" smtClean="0">
              <a:solidFill>
                <a:srgbClr val="FF0000"/>
              </a:solidFill>
            </a:rPr>
            <a:t>免試入學選填志願</a:t>
          </a:r>
          <a:r>
            <a:rPr lang="en-US" altLang="zh-TW" sz="2400" dirty="0" smtClean="0">
              <a:solidFill>
                <a:srgbClr val="FF0000"/>
              </a:solidFill>
            </a:rPr>
            <a:t/>
          </a:r>
          <a:br>
            <a:rPr lang="en-US" altLang="zh-TW" sz="2400" dirty="0" smtClean="0">
              <a:solidFill>
                <a:srgbClr val="FF0000"/>
              </a:solidFill>
            </a:rPr>
          </a:br>
          <a:r>
            <a:rPr lang="en-US" altLang="zh-TW" sz="2400" dirty="0" smtClean="0">
              <a:solidFill>
                <a:srgbClr val="FF0000"/>
              </a:solidFill>
            </a:rPr>
            <a:t>(</a:t>
          </a:r>
          <a:r>
            <a:rPr lang="zh-TW" altLang="en-US" sz="2400" dirty="0" smtClean="0">
              <a:solidFill>
                <a:srgbClr val="FF0000"/>
              </a:solidFill>
            </a:rPr>
            <a:t>高中、高職、五專</a:t>
          </a:r>
          <a:r>
            <a:rPr lang="en-US" altLang="zh-TW" sz="2400" dirty="0" smtClean="0">
              <a:solidFill>
                <a:srgbClr val="FF0000"/>
              </a:solidFill>
            </a:rPr>
            <a:t>)</a:t>
          </a:r>
          <a:br>
            <a:rPr lang="en-US" altLang="zh-TW" sz="2400" dirty="0" smtClean="0">
              <a:solidFill>
                <a:srgbClr val="FF0000"/>
              </a:solidFill>
            </a:rPr>
          </a:br>
          <a:r>
            <a:rPr lang="en-US" altLang="zh-TW" sz="2400" dirty="0" smtClean="0">
              <a:solidFill>
                <a:srgbClr val="FF0000"/>
              </a:solidFill>
            </a:rPr>
            <a:t>6/20~6/29</a:t>
          </a:r>
        </a:p>
      </dgm:t>
    </dgm:pt>
    <dgm:pt modelId="{4850FE0C-BC8A-437B-8F13-1DF63398867D}" type="parTrans" cxnId="{24F82411-F678-47E6-B141-912005D4CE1F}">
      <dgm:prSet/>
      <dgm:spPr/>
      <dgm:t>
        <a:bodyPr/>
        <a:lstStyle/>
        <a:p>
          <a:endParaRPr lang="zh-TW" altLang="en-US">
            <a:solidFill>
              <a:srgbClr val="660066"/>
            </a:solidFill>
          </a:endParaRPr>
        </a:p>
      </dgm:t>
    </dgm:pt>
    <dgm:pt modelId="{C7AFCAC7-D771-4D7E-90D9-75E8C5967E4E}" type="sibTrans" cxnId="{24F82411-F678-47E6-B141-912005D4CE1F}">
      <dgm:prSet/>
      <dgm:spPr/>
      <dgm:t>
        <a:bodyPr/>
        <a:lstStyle/>
        <a:p>
          <a:endParaRPr lang="zh-TW" altLang="en-US">
            <a:solidFill>
              <a:srgbClr val="660066"/>
            </a:solidFill>
          </a:endParaRPr>
        </a:p>
      </dgm:t>
    </dgm:pt>
    <dgm:pt modelId="{C9396C5C-AB97-48AD-B4AD-FD70D5863825}">
      <dgm:prSet phldrT="[文字]" custT="1"/>
      <dgm:spPr/>
      <dgm:t>
        <a:bodyPr/>
        <a:lstStyle/>
        <a:p>
          <a:r>
            <a:rPr lang="zh-TW" altLang="en-US" sz="1800" dirty="0" smtClean="0"/>
            <a:t>特招考試報名</a:t>
          </a:r>
          <a:r>
            <a:rPr lang="en-US" altLang="zh-TW" sz="1800" dirty="0" smtClean="0"/>
            <a:t>6/23</a:t>
          </a:r>
          <a:br>
            <a:rPr lang="en-US" altLang="zh-TW" sz="1800" dirty="0" smtClean="0"/>
          </a:br>
          <a:r>
            <a:rPr lang="zh-TW" altLang="en-US" sz="1800" dirty="0" smtClean="0"/>
            <a:t>考試</a:t>
          </a:r>
          <a:r>
            <a:rPr lang="en-US" altLang="zh-TW" sz="1800" dirty="0" smtClean="0"/>
            <a:t>6/25</a:t>
          </a:r>
        </a:p>
        <a:p>
          <a:r>
            <a:rPr lang="zh-TW" altLang="en-US" sz="1800" dirty="0" smtClean="0"/>
            <a:t>繳交志願卡</a:t>
          </a:r>
          <a:r>
            <a:rPr lang="en-US" altLang="zh-TW" sz="1800" dirty="0" smtClean="0"/>
            <a:t>6/29</a:t>
          </a:r>
          <a:endParaRPr lang="zh-TW" altLang="en-US" sz="1800" dirty="0"/>
        </a:p>
      </dgm:t>
    </dgm:pt>
    <dgm:pt modelId="{6CAFE285-8FEB-4FE2-A9C0-4E3B38738197}" type="parTrans" cxnId="{EE95B5AC-FA4F-4D47-8706-0A0CC9AF3F3C}">
      <dgm:prSet/>
      <dgm:spPr/>
      <dgm:t>
        <a:bodyPr/>
        <a:lstStyle/>
        <a:p>
          <a:endParaRPr lang="zh-TW" altLang="en-US">
            <a:solidFill>
              <a:srgbClr val="660066"/>
            </a:solidFill>
          </a:endParaRPr>
        </a:p>
      </dgm:t>
    </dgm:pt>
    <dgm:pt modelId="{47BC842A-E8C5-45D3-AD6C-EE3F275BFD97}" type="sibTrans" cxnId="{EE95B5AC-FA4F-4D47-8706-0A0CC9AF3F3C}">
      <dgm:prSet/>
      <dgm:spPr/>
      <dgm:t>
        <a:bodyPr/>
        <a:lstStyle/>
        <a:p>
          <a:endParaRPr lang="zh-TW" altLang="en-US">
            <a:solidFill>
              <a:srgbClr val="660066"/>
            </a:solidFill>
          </a:endParaRPr>
        </a:p>
      </dgm:t>
    </dgm:pt>
    <dgm:pt modelId="{4125E5C4-D8E9-489E-AF26-AE386784DC09}">
      <dgm:prSet phldrT="[文字]" custT="1"/>
      <dgm:spPr/>
      <dgm:t>
        <a:bodyPr/>
        <a:lstStyle/>
        <a:p>
          <a:r>
            <a:rPr lang="zh-TW" altLang="en-US" sz="1800" dirty="0" smtClean="0"/>
            <a:t>免試與特招考試</a:t>
          </a:r>
          <a:r>
            <a:rPr lang="en-US" altLang="zh-TW" sz="1800" dirty="0" smtClean="0"/>
            <a:t/>
          </a:r>
          <a:br>
            <a:rPr lang="en-US" altLang="zh-TW" sz="1800" dirty="0" smtClean="0"/>
          </a:br>
          <a:r>
            <a:rPr lang="zh-TW" altLang="en-US" sz="1800" dirty="0" smtClean="0"/>
            <a:t>同時放榜</a:t>
          </a:r>
          <a:r>
            <a:rPr lang="en-US" altLang="zh-TW" sz="1800" dirty="0" smtClean="0"/>
            <a:t>7/11</a:t>
          </a:r>
        </a:p>
        <a:p>
          <a:r>
            <a:rPr lang="en-US" altLang="zh-TW" sz="1800" dirty="0" smtClean="0"/>
            <a:t>(</a:t>
          </a:r>
          <a:r>
            <a:rPr lang="zh-TW" altLang="en-US" sz="1800" dirty="0" smtClean="0"/>
            <a:t>僅錄取一個志願</a:t>
          </a:r>
          <a:r>
            <a:rPr lang="en-US" altLang="zh-TW" sz="1800" dirty="0" smtClean="0"/>
            <a:t>)</a:t>
          </a:r>
          <a:endParaRPr lang="zh-TW" altLang="en-US" sz="1800" dirty="0"/>
        </a:p>
      </dgm:t>
    </dgm:pt>
    <dgm:pt modelId="{50E5D521-4521-4C99-A39B-53FC5C3028FF}" type="parTrans" cxnId="{7FFA772F-38B4-4AB7-93BB-E7F10597ECAC}">
      <dgm:prSet/>
      <dgm:spPr/>
      <dgm:t>
        <a:bodyPr/>
        <a:lstStyle/>
        <a:p>
          <a:endParaRPr lang="zh-TW" altLang="en-US">
            <a:solidFill>
              <a:srgbClr val="660066"/>
            </a:solidFill>
          </a:endParaRPr>
        </a:p>
      </dgm:t>
    </dgm:pt>
    <dgm:pt modelId="{FD6F4A96-A7DC-4B5A-8DF7-F621E8F727A6}" type="sibTrans" cxnId="{7FFA772F-38B4-4AB7-93BB-E7F10597ECAC}">
      <dgm:prSet/>
      <dgm:spPr/>
      <dgm:t>
        <a:bodyPr/>
        <a:lstStyle/>
        <a:p>
          <a:endParaRPr lang="zh-TW" altLang="en-US">
            <a:solidFill>
              <a:srgbClr val="660066"/>
            </a:solidFill>
          </a:endParaRPr>
        </a:p>
      </dgm:t>
    </dgm:pt>
    <dgm:pt modelId="{F2315039-7CBA-4E99-9D57-418104354302}">
      <dgm:prSet phldrT="[文字]" custT="1"/>
      <dgm:spPr/>
      <dgm:t>
        <a:bodyPr/>
        <a:lstStyle/>
        <a:p>
          <a:r>
            <a:rPr lang="zh-TW" altLang="en-US" sz="2000" dirty="0" smtClean="0"/>
            <a:t>五專全國免試</a:t>
          </a:r>
          <a:endParaRPr lang="en-US" altLang="zh-TW" sz="2000" dirty="0" smtClean="0"/>
        </a:p>
        <a:p>
          <a:r>
            <a:rPr lang="zh-TW" altLang="en-US" sz="2000" dirty="0" smtClean="0"/>
            <a:t>現場撕榜</a:t>
          </a:r>
          <a:r>
            <a:rPr lang="en-US" altLang="zh-TW" sz="2000" dirty="0" smtClean="0"/>
            <a:t>7/12</a:t>
          </a:r>
          <a:endParaRPr lang="zh-TW" altLang="en-US" sz="2000" dirty="0"/>
        </a:p>
      </dgm:t>
    </dgm:pt>
    <dgm:pt modelId="{935248E9-0914-4F1F-8614-53ACFBB5D40A}" type="parTrans" cxnId="{4233912E-0324-4F57-9A96-0D8C01939205}">
      <dgm:prSet/>
      <dgm:spPr/>
      <dgm:t>
        <a:bodyPr/>
        <a:lstStyle/>
        <a:p>
          <a:endParaRPr lang="zh-TW" altLang="en-US">
            <a:solidFill>
              <a:srgbClr val="660066"/>
            </a:solidFill>
          </a:endParaRPr>
        </a:p>
      </dgm:t>
    </dgm:pt>
    <dgm:pt modelId="{2F29EC3E-2FCB-452E-AF58-6F224D85EA14}" type="sibTrans" cxnId="{4233912E-0324-4F57-9A96-0D8C01939205}">
      <dgm:prSet/>
      <dgm:spPr/>
      <dgm:t>
        <a:bodyPr/>
        <a:lstStyle/>
        <a:p>
          <a:endParaRPr lang="zh-TW" altLang="en-US">
            <a:solidFill>
              <a:srgbClr val="660066"/>
            </a:solidFill>
          </a:endParaRPr>
        </a:p>
      </dgm:t>
    </dgm:pt>
    <dgm:pt modelId="{2C8B2F9C-B4D1-4CA1-8101-770CB39C5596}">
      <dgm:prSet phldrT="[文字]" custT="1"/>
      <dgm:spPr/>
      <dgm:t>
        <a:bodyPr/>
        <a:lstStyle/>
        <a:p>
          <a:r>
            <a:rPr lang="en-US" altLang="zh-TW" sz="2000" dirty="0" smtClean="0">
              <a:solidFill>
                <a:srgbClr val="FF0000"/>
              </a:solidFill>
            </a:rPr>
            <a:t>3</a:t>
          </a:r>
          <a:r>
            <a:rPr lang="zh-TW" altLang="en-US" sz="2000" dirty="0" smtClean="0">
              <a:solidFill>
                <a:srgbClr val="FF0000"/>
              </a:solidFill>
            </a:rPr>
            <a:t>月特招甄選報名、</a:t>
          </a:r>
          <a:endParaRPr lang="en-US" altLang="zh-TW" sz="2000" dirty="0" smtClean="0">
            <a:solidFill>
              <a:srgbClr val="FF0000"/>
            </a:solidFill>
          </a:endParaRPr>
        </a:p>
        <a:p>
          <a:r>
            <a:rPr lang="en-US" altLang="zh-TW" sz="1400" dirty="0" smtClean="0"/>
            <a:t>4</a:t>
          </a:r>
          <a:r>
            <a:rPr lang="zh-TW" altLang="en-US" sz="1400" dirty="0" smtClean="0"/>
            <a:t>月</a:t>
          </a:r>
          <a:r>
            <a:rPr lang="en-US" altLang="zh-TW" sz="1400" dirty="0" smtClean="0"/>
            <a:t>~5</a:t>
          </a:r>
          <a:r>
            <a:rPr lang="zh-TW" altLang="en-US" sz="1400" dirty="0" smtClean="0"/>
            <a:t>月特招甄選術科測驗</a:t>
          </a:r>
          <a:endParaRPr lang="zh-TW" altLang="en-US" sz="1400" dirty="0"/>
        </a:p>
      </dgm:t>
    </dgm:pt>
    <dgm:pt modelId="{F6F5064E-C2E2-44FE-86E5-26EE239107CD}" type="parTrans" cxnId="{73AE77FE-6E54-422F-A354-782E9EC3309C}">
      <dgm:prSet/>
      <dgm:spPr/>
      <dgm:t>
        <a:bodyPr/>
        <a:lstStyle/>
        <a:p>
          <a:endParaRPr lang="zh-TW" altLang="en-US">
            <a:solidFill>
              <a:srgbClr val="660066"/>
            </a:solidFill>
          </a:endParaRPr>
        </a:p>
      </dgm:t>
    </dgm:pt>
    <dgm:pt modelId="{38B63FA9-1B4C-4BB5-96EC-5EDCD3FF936D}" type="sibTrans" cxnId="{73AE77FE-6E54-422F-A354-782E9EC3309C}">
      <dgm:prSet/>
      <dgm:spPr/>
      <dgm:t>
        <a:bodyPr/>
        <a:lstStyle/>
        <a:p>
          <a:endParaRPr lang="zh-TW" altLang="en-US">
            <a:solidFill>
              <a:srgbClr val="660066"/>
            </a:solidFill>
          </a:endParaRPr>
        </a:p>
      </dgm:t>
    </dgm:pt>
    <dgm:pt modelId="{B8E178C0-C5AC-44E4-B2F6-6326DC5C42EF}">
      <dgm:prSet phldrT="[文字]" custT="1"/>
      <dgm:spPr/>
      <dgm:t>
        <a:bodyPr/>
        <a:lstStyle/>
        <a:p>
          <a:r>
            <a:rPr lang="zh-TW" altLang="en-US" sz="2400" dirty="0" smtClean="0">
              <a:solidFill>
                <a:srgbClr val="FF0000"/>
              </a:solidFill>
            </a:rPr>
            <a:t>變更就學區</a:t>
          </a:r>
          <a:r>
            <a:rPr lang="en-US" altLang="zh-TW" sz="2400" dirty="0" smtClean="0">
              <a:solidFill>
                <a:srgbClr val="FF0000"/>
              </a:solidFill>
            </a:rPr>
            <a:t>(5/1~5/5)</a:t>
          </a:r>
          <a:endParaRPr lang="zh-TW" altLang="en-US" sz="2400" dirty="0">
            <a:solidFill>
              <a:srgbClr val="FF0000"/>
            </a:solidFill>
          </a:endParaRPr>
        </a:p>
      </dgm:t>
    </dgm:pt>
    <dgm:pt modelId="{D6169339-4648-44E5-A182-BC0D08E218B3}" type="parTrans" cxnId="{D02202EE-9313-401E-BB53-0604A6185615}">
      <dgm:prSet/>
      <dgm:spPr/>
      <dgm:t>
        <a:bodyPr/>
        <a:lstStyle/>
        <a:p>
          <a:endParaRPr lang="zh-TW" altLang="en-US">
            <a:solidFill>
              <a:srgbClr val="660066"/>
            </a:solidFill>
          </a:endParaRPr>
        </a:p>
      </dgm:t>
    </dgm:pt>
    <dgm:pt modelId="{E043413A-F347-4CF7-BA89-A008CB767B6E}" type="sibTrans" cxnId="{D02202EE-9313-401E-BB53-0604A6185615}">
      <dgm:prSet/>
      <dgm:spPr/>
      <dgm:t>
        <a:bodyPr/>
        <a:lstStyle/>
        <a:p>
          <a:endParaRPr lang="zh-TW" altLang="en-US">
            <a:solidFill>
              <a:srgbClr val="660066"/>
            </a:solidFill>
          </a:endParaRPr>
        </a:p>
      </dgm:t>
    </dgm:pt>
    <dgm:pt modelId="{24ECA489-D0E4-49E6-A7F6-FC6F56E48E42}">
      <dgm:prSet phldrT="[文字]" custT="1"/>
      <dgm:spPr/>
      <dgm:t>
        <a:bodyPr/>
        <a:lstStyle/>
        <a:p>
          <a:r>
            <a:rPr lang="zh-TW" altLang="en-US" sz="2000" dirty="0" smtClean="0">
              <a:solidFill>
                <a:srgbClr val="FF0000"/>
              </a:solidFill>
            </a:rPr>
            <a:t>國中教育會考</a:t>
          </a:r>
          <a:r>
            <a:rPr lang="en-US" altLang="zh-TW" sz="2000" dirty="0" smtClean="0">
              <a:solidFill>
                <a:srgbClr val="FF0000"/>
              </a:solidFill>
            </a:rPr>
            <a:t>(106.5.20~21)</a:t>
          </a:r>
          <a:endParaRPr lang="zh-TW" altLang="en-US" sz="2000" dirty="0">
            <a:solidFill>
              <a:srgbClr val="FF0000"/>
            </a:solidFill>
          </a:endParaRPr>
        </a:p>
      </dgm:t>
    </dgm:pt>
    <dgm:pt modelId="{11C5A3B7-055F-48C1-93EE-97C7451FF76B}" type="parTrans" cxnId="{8461C5A0-D234-46D3-89AB-6D8563649608}">
      <dgm:prSet/>
      <dgm:spPr/>
      <dgm:t>
        <a:bodyPr/>
        <a:lstStyle/>
        <a:p>
          <a:endParaRPr lang="zh-TW" altLang="en-US">
            <a:solidFill>
              <a:srgbClr val="660066"/>
            </a:solidFill>
          </a:endParaRPr>
        </a:p>
      </dgm:t>
    </dgm:pt>
    <dgm:pt modelId="{5D702735-E601-45D4-AEA4-8F6DF5BF8949}" type="sibTrans" cxnId="{8461C5A0-D234-46D3-89AB-6D8563649608}">
      <dgm:prSet/>
      <dgm:spPr/>
      <dgm:t>
        <a:bodyPr/>
        <a:lstStyle/>
        <a:p>
          <a:endParaRPr lang="zh-TW" altLang="en-US">
            <a:solidFill>
              <a:srgbClr val="660066"/>
            </a:solidFill>
          </a:endParaRPr>
        </a:p>
      </dgm:t>
    </dgm:pt>
    <dgm:pt modelId="{9CC69C13-1679-4B09-9652-D102CE15037C}">
      <dgm:prSet phldrT="[文字]" custT="1"/>
      <dgm:spPr/>
      <dgm:t>
        <a:bodyPr/>
        <a:lstStyle/>
        <a:p>
          <a:r>
            <a:rPr lang="zh-TW" altLang="en-US" sz="1900" dirty="0" smtClean="0">
              <a:solidFill>
                <a:srgbClr val="FF0000"/>
              </a:solidFill>
            </a:rPr>
            <a:t>實用技能、技優甄審報名</a:t>
          </a:r>
          <a:endParaRPr lang="en-US" altLang="zh-TW" sz="1900" dirty="0" smtClean="0">
            <a:solidFill>
              <a:srgbClr val="FF0000"/>
            </a:solidFill>
          </a:endParaRPr>
        </a:p>
        <a:p>
          <a:r>
            <a:rPr lang="zh-TW" altLang="en-US" sz="1900" dirty="0" smtClean="0">
              <a:solidFill>
                <a:srgbClr val="FF0000"/>
              </a:solidFill>
            </a:rPr>
            <a:t>會考成績公布</a:t>
          </a:r>
          <a:r>
            <a:rPr lang="en-US" altLang="zh-TW" sz="1900" dirty="0" smtClean="0">
              <a:solidFill>
                <a:srgbClr val="FF0000"/>
              </a:solidFill>
            </a:rPr>
            <a:t>(106.6.9)</a:t>
          </a:r>
          <a:endParaRPr lang="zh-TW" altLang="en-US" sz="1900" dirty="0">
            <a:solidFill>
              <a:srgbClr val="FF0000"/>
            </a:solidFill>
          </a:endParaRPr>
        </a:p>
      </dgm:t>
    </dgm:pt>
    <dgm:pt modelId="{45FBFE7E-FA7D-4E79-900E-37E0759D6DF3}" type="parTrans" cxnId="{55E68417-85D2-43E6-AC78-8B2A0CBDED88}">
      <dgm:prSet/>
      <dgm:spPr/>
      <dgm:t>
        <a:bodyPr/>
        <a:lstStyle/>
        <a:p>
          <a:endParaRPr lang="zh-TW" altLang="en-US">
            <a:solidFill>
              <a:srgbClr val="660066"/>
            </a:solidFill>
          </a:endParaRPr>
        </a:p>
      </dgm:t>
    </dgm:pt>
    <dgm:pt modelId="{8E215285-0F41-4BA3-ADF8-9C0715C69917}" type="sibTrans" cxnId="{55E68417-85D2-43E6-AC78-8B2A0CBDED88}">
      <dgm:prSet/>
      <dgm:spPr/>
      <dgm:t>
        <a:bodyPr/>
        <a:lstStyle/>
        <a:p>
          <a:endParaRPr lang="zh-TW" altLang="en-US">
            <a:solidFill>
              <a:srgbClr val="660066"/>
            </a:solidFill>
          </a:endParaRPr>
        </a:p>
      </dgm:t>
    </dgm:pt>
    <dgm:pt modelId="{9E8F13C6-1CA7-49BC-8FDB-E9A54BBC6A1B}">
      <dgm:prSet phldrT="[文字]"/>
      <dgm:spPr/>
      <dgm:t>
        <a:bodyPr/>
        <a:lstStyle/>
        <a:p>
          <a:r>
            <a:rPr lang="zh-TW" altLang="en-US" dirty="0" smtClean="0"/>
            <a:t>試模擬測驗與第一次試選填與分發</a:t>
          </a:r>
          <a:r>
            <a:rPr lang="en-US" altLang="zh-TW" dirty="0" smtClean="0"/>
            <a:t>(</a:t>
          </a:r>
          <a:r>
            <a:rPr lang="zh-TW" altLang="en-US" dirty="0" smtClean="0"/>
            <a:t>上學期</a:t>
          </a:r>
          <a:r>
            <a:rPr lang="en-US" altLang="zh-TW" dirty="0" smtClean="0"/>
            <a:t>)</a:t>
          </a:r>
          <a:r>
            <a:rPr lang="zh-TW" altLang="en-US" dirty="0" smtClean="0"/>
            <a:t>、第二次試選填</a:t>
          </a:r>
          <a:r>
            <a:rPr lang="en-US" altLang="zh-TW" dirty="0" smtClean="0"/>
            <a:t>(</a:t>
          </a:r>
          <a:r>
            <a:rPr lang="zh-TW" altLang="en-US" dirty="0" smtClean="0"/>
            <a:t>下學期</a:t>
          </a:r>
          <a:r>
            <a:rPr lang="en-US" altLang="zh-TW" dirty="0" smtClean="0"/>
            <a:t>)</a:t>
          </a:r>
          <a:endParaRPr lang="zh-TW" altLang="en-US" dirty="0"/>
        </a:p>
      </dgm:t>
    </dgm:pt>
    <dgm:pt modelId="{13CD19E8-3500-4494-A2DB-FBE75C5BE59C}" type="parTrans" cxnId="{6B4FB449-EA16-4DB1-BE4B-23CC6A3074B7}">
      <dgm:prSet/>
      <dgm:spPr/>
      <dgm:t>
        <a:bodyPr/>
        <a:lstStyle/>
        <a:p>
          <a:endParaRPr lang="zh-TW" altLang="en-US">
            <a:solidFill>
              <a:srgbClr val="660066"/>
            </a:solidFill>
          </a:endParaRPr>
        </a:p>
      </dgm:t>
    </dgm:pt>
    <dgm:pt modelId="{51BA5021-37C3-4C33-9926-6F393619911E}" type="sibTrans" cxnId="{6B4FB449-EA16-4DB1-BE4B-23CC6A3074B7}">
      <dgm:prSet/>
      <dgm:spPr/>
      <dgm:t>
        <a:bodyPr/>
        <a:lstStyle/>
        <a:p>
          <a:endParaRPr lang="zh-TW" altLang="en-US">
            <a:solidFill>
              <a:srgbClr val="660066"/>
            </a:solidFill>
          </a:endParaRPr>
        </a:p>
      </dgm:t>
    </dgm:pt>
    <dgm:pt modelId="{43F3109C-E21F-427A-8C15-71C20E626BE9}">
      <dgm:prSet phldrT="[文字]" custT="1"/>
      <dgm:spPr/>
      <dgm:t>
        <a:bodyPr/>
        <a:lstStyle/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dirty="0" smtClean="0"/>
            <a:t>實用技能、技優甄審報到</a:t>
          </a:r>
          <a:endParaRPr lang="en-US" altLang="zh-TW" sz="18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1800" dirty="0" smtClean="0"/>
            <a:t>特招甄選報到</a:t>
          </a:r>
          <a:r>
            <a:rPr lang="en-US" altLang="zh-TW" sz="1800" dirty="0" smtClean="0"/>
            <a:t>6/14</a:t>
          </a:r>
        </a:p>
      </dgm:t>
    </dgm:pt>
    <dgm:pt modelId="{939409D6-E6E5-48BA-83DB-EC33A41ED275}" type="parTrans" cxnId="{CAA9942E-8C4A-416E-A59C-4DB8A208C573}">
      <dgm:prSet/>
      <dgm:spPr/>
      <dgm:t>
        <a:bodyPr/>
        <a:lstStyle/>
        <a:p>
          <a:endParaRPr lang="zh-TW" altLang="en-US">
            <a:solidFill>
              <a:srgbClr val="660066"/>
            </a:solidFill>
          </a:endParaRPr>
        </a:p>
      </dgm:t>
    </dgm:pt>
    <dgm:pt modelId="{331AA183-32E4-4ED7-81C5-5CBA2FC54613}" type="sibTrans" cxnId="{CAA9942E-8C4A-416E-A59C-4DB8A208C573}">
      <dgm:prSet/>
      <dgm:spPr/>
      <dgm:t>
        <a:bodyPr/>
        <a:lstStyle/>
        <a:p>
          <a:endParaRPr lang="zh-TW" altLang="en-US">
            <a:solidFill>
              <a:srgbClr val="660066"/>
            </a:solidFill>
          </a:endParaRPr>
        </a:p>
      </dgm:t>
    </dgm:pt>
    <dgm:pt modelId="{BCF7A3E5-14EA-471D-9E84-E89708511D60}">
      <dgm:prSet phldrT="[文字]" custT="1"/>
      <dgm:spPr/>
      <dgm:t>
        <a:bodyPr/>
        <a:lstStyle/>
        <a:p>
          <a:r>
            <a:rPr lang="zh-TW" altLang="en-US" sz="2000" dirty="0" smtClean="0"/>
            <a:t>免試與特招考試</a:t>
          </a:r>
          <a:r>
            <a:rPr lang="en-US" altLang="zh-TW" sz="2000" dirty="0" smtClean="0"/>
            <a:t/>
          </a:r>
          <a:br>
            <a:rPr lang="en-US" altLang="zh-TW" sz="2000" dirty="0" smtClean="0"/>
          </a:br>
          <a:r>
            <a:rPr lang="zh-TW" altLang="en-US" sz="2000" dirty="0" smtClean="0"/>
            <a:t>報到</a:t>
          </a:r>
          <a:r>
            <a:rPr lang="en-US" altLang="zh-TW" sz="2000" dirty="0" smtClean="0"/>
            <a:t>7/13</a:t>
          </a:r>
          <a:endParaRPr lang="zh-TW" altLang="en-US" sz="2000" dirty="0"/>
        </a:p>
      </dgm:t>
    </dgm:pt>
    <dgm:pt modelId="{AF2108F4-AE68-4B53-AEA3-9F5E64A10745}" type="parTrans" cxnId="{5DD13F2B-51B5-4BF7-8906-06D6DB9FC0CB}">
      <dgm:prSet/>
      <dgm:spPr/>
      <dgm:t>
        <a:bodyPr/>
        <a:lstStyle/>
        <a:p>
          <a:endParaRPr lang="zh-TW" altLang="en-US">
            <a:solidFill>
              <a:srgbClr val="660066"/>
            </a:solidFill>
          </a:endParaRPr>
        </a:p>
      </dgm:t>
    </dgm:pt>
    <dgm:pt modelId="{DF16E293-E369-4E72-B0BD-4F043038DEF4}" type="sibTrans" cxnId="{5DD13F2B-51B5-4BF7-8906-06D6DB9FC0CB}">
      <dgm:prSet/>
      <dgm:spPr/>
      <dgm:t>
        <a:bodyPr/>
        <a:lstStyle/>
        <a:p>
          <a:endParaRPr lang="zh-TW" altLang="en-US">
            <a:solidFill>
              <a:srgbClr val="660066"/>
            </a:solidFill>
          </a:endParaRPr>
        </a:p>
      </dgm:t>
    </dgm:pt>
    <dgm:pt modelId="{035C9AA0-843B-42B3-BAE8-A31C5B5D1EDA}">
      <dgm:prSet phldrT="[文字]" custT="1"/>
      <dgm:spPr/>
      <dgm:t>
        <a:bodyPr/>
        <a:lstStyle/>
        <a:p>
          <a:r>
            <a:rPr lang="zh-TW" altLang="en-US" sz="2800" smtClean="0"/>
            <a:t>續招</a:t>
          </a:r>
          <a:endParaRPr lang="zh-TW" altLang="en-US" sz="2800" dirty="0"/>
        </a:p>
      </dgm:t>
    </dgm:pt>
    <dgm:pt modelId="{049681FA-301D-49E0-8147-47A368C9FD81}" type="parTrans" cxnId="{BCBAD801-623A-4464-905B-EE80254DDBD6}">
      <dgm:prSet/>
      <dgm:spPr/>
      <dgm:t>
        <a:bodyPr/>
        <a:lstStyle/>
        <a:p>
          <a:endParaRPr lang="zh-TW" altLang="en-US">
            <a:solidFill>
              <a:srgbClr val="660066"/>
            </a:solidFill>
          </a:endParaRPr>
        </a:p>
      </dgm:t>
    </dgm:pt>
    <dgm:pt modelId="{6267055C-AC7D-4CDF-A541-2D3AC8F51E54}" type="sibTrans" cxnId="{BCBAD801-623A-4464-905B-EE80254DDBD6}">
      <dgm:prSet/>
      <dgm:spPr/>
      <dgm:t>
        <a:bodyPr/>
        <a:lstStyle/>
        <a:p>
          <a:endParaRPr lang="zh-TW" altLang="en-US">
            <a:solidFill>
              <a:srgbClr val="660066"/>
            </a:solidFill>
          </a:endParaRPr>
        </a:p>
      </dgm:t>
    </dgm:pt>
    <dgm:pt modelId="{919743D5-A965-4866-8E37-F2952221EA99}" type="pres">
      <dgm:prSet presAssocID="{8F8975A0-9F58-49B4-941A-D719F8EE9E83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CFAD0307-25FB-4BC7-98FE-6E039227106E}" type="pres">
      <dgm:prSet presAssocID="{9E8F13C6-1CA7-49BC-8FDB-E9A54BBC6A1B}" presName="compNode" presStyleCnt="0"/>
      <dgm:spPr/>
      <dgm:t>
        <a:bodyPr/>
        <a:lstStyle/>
        <a:p>
          <a:endParaRPr lang="zh-TW" altLang="en-US"/>
        </a:p>
      </dgm:t>
    </dgm:pt>
    <dgm:pt modelId="{4DC0D859-E109-4A57-80D0-4B27A45BC515}" type="pres">
      <dgm:prSet presAssocID="{9E8F13C6-1CA7-49BC-8FDB-E9A54BBC6A1B}" presName="dummyConnPt" presStyleCnt="0"/>
      <dgm:spPr/>
      <dgm:t>
        <a:bodyPr/>
        <a:lstStyle/>
        <a:p>
          <a:endParaRPr lang="zh-TW" altLang="en-US"/>
        </a:p>
      </dgm:t>
    </dgm:pt>
    <dgm:pt modelId="{78564F44-3A68-4434-B55D-32524EF0CAA1}" type="pres">
      <dgm:prSet presAssocID="{9E8F13C6-1CA7-49BC-8FDB-E9A54BBC6A1B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5A9A97F-FFD2-4D04-A545-5F728F49ADAF}" type="pres">
      <dgm:prSet presAssocID="{51BA5021-37C3-4C33-9926-6F393619911E}" presName="sibTrans" presStyleLbl="bgSibTrans2D1" presStyleIdx="0" presStyleCnt="11" custLinFactNeighborX="42574" custLinFactNeighborY="31665"/>
      <dgm:spPr/>
      <dgm:t>
        <a:bodyPr/>
        <a:lstStyle/>
        <a:p>
          <a:endParaRPr lang="zh-TW" altLang="en-US"/>
        </a:p>
      </dgm:t>
    </dgm:pt>
    <dgm:pt modelId="{D72E7A60-37EA-461D-981B-EA05D08EF7C7}" type="pres">
      <dgm:prSet presAssocID="{2C8B2F9C-B4D1-4CA1-8101-770CB39C5596}" presName="compNode" presStyleCnt="0"/>
      <dgm:spPr/>
      <dgm:t>
        <a:bodyPr/>
        <a:lstStyle/>
        <a:p>
          <a:endParaRPr lang="zh-TW" altLang="en-US"/>
        </a:p>
      </dgm:t>
    </dgm:pt>
    <dgm:pt modelId="{6475C153-D925-48F0-8BC8-87248477F4A6}" type="pres">
      <dgm:prSet presAssocID="{2C8B2F9C-B4D1-4CA1-8101-770CB39C5596}" presName="dummyConnPt" presStyleCnt="0"/>
      <dgm:spPr/>
      <dgm:t>
        <a:bodyPr/>
        <a:lstStyle/>
        <a:p>
          <a:endParaRPr lang="zh-TW" altLang="en-US"/>
        </a:p>
      </dgm:t>
    </dgm:pt>
    <dgm:pt modelId="{D3746394-32FC-4EEE-A279-073E4AE25189}" type="pres">
      <dgm:prSet presAssocID="{2C8B2F9C-B4D1-4CA1-8101-770CB39C5596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7646724-517A-4207-8682-7EDDCC9DCA2A}" type="pres">
      <dgm:prSet presAssocID="{38B63FA9-1B4C-4BB5-96EC-5EDCD3FF936D}" presName="sibTrans" presStyleLbl="bgSibTrans2D1" presStyleIdx="1" presStyleCnt="11" custLinFactNeighborX="42574" custLinFactNeighborY="26118"/>
      <dgm:spPr/>
      <dgm:t>
        <a:bodyPr/>
        <a:lstStyle/>
        <a:p>
          <a:endParaRPr lang="zh-TW" altLang="en-US"/>
        </a:p>
      </dgm:t>
    </dgm:pt>
    <dgm:pt modelId="{F504A306-FEA8-4D46-A2C5-7A4BBC81CCBD}" type="pres">
      <dgm:prSet presAssocID="{B8E178C0-C5AC-44E4-B2F6-6326DC5C42EF}" presName="compNode" presStyleCnt="0"/>
      <dgm:spPr/>
      <dgm:t>
        <a:bodyPr/>
        <a:lstStyle/>
        <a:p>
          <a:endParaRPr lang="zh-TW" altLang="en-US"/>
        </a:p>
      </dgm:t>
    </dgm:pt>
    <dgm:pt modelId="{AC39C88B-B3CE-4101-8422-91619DAD7A6A}" type="pres">
      <dgm:prSet presAssocID="{B8E178C0-C5AC-44E4-B2F6-6326DC5C42EF}" presName="dummyConnPt" presStyleCnt="0"/>
      <dgm:spPr/>
      <dgm:t>
        <a:bodyPr/>
        <a:lstStyle/>
        <a:p>
          <a:endParaRPr lang="zh-TW" altLang="en-US"/>
        </a:p>
      </dgm:t>
    </dgm:pt>
    <dgm:pt modelId="{C4E86E5B-343D-4BF2-8702-56AD2D4C2A38}" type="pres">
      <dgm:prSet presAssocID="{B8E178C0-C5AC-44E4-B2F6-6326DC5C42EF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49FE31B-2BFB-4104-9391-D6B9FC98DEAF}" type="pres">
      <dgm:prSet presAssocID="{E043413A-F347-4CF7-BA89-A008CB767B6E}" presName="sibTrans" presStyleLbl="bgSibTrans2D1" presStyleIdx="2" presStyleCnt="11" custLinFactNeighborX="42574" custLinFactNeighborY="14597"/>
      <dgm:spPr/>
      <dgm:t>
        <a:bodyPr/>
        <a:lstStyle/>
        <a:p>
          <a:endParaRPr lang="zh-TW" altLang="en-US"/>
        </a:p>
      </dgm:t>
    </dgm:pt>
    <dgm:pt modelId="{5E87199F-C80E-4F09-857E-02F3B11C58E3}" type="pres">
      <dgm:prSet presAssocID="{24ECA489-D0E4-49E6-A7F6-FC6F56E48E42}" presName="compNode" presStyleCnt="0"/>
      <dgm:spPr/>
      <dgm:t>
        <a:bodyPr/>
        <a:lstStyle/>
        <a:p>
          <a:endParaRPr lang="zh-TW" altLang="en-US"/>
        </a:p>
      </dgm:t>
    </dgm:pt>
    <dgm:pt modelId="{3F6498F0-4525-447F-9292-C50449469849}" type="pres">
      <dgm:prSet presAssocID="{24ECA489-D0E4-49E6-A7F6-FC6F56E48E42}" presName="dummyConnPt" presStyleCnt="0"/>
      <dgm:spPr/>
      <dgm:t>
        <a:bodyPr/>
        <a:lstStyle/>
        <a:p>
          <a:endParaRPr lang="zh-TW" altLang="en-US"/>
        </a:p>
      </dgm:t>
    </dgm:pt>
    <dgm:pt modelId="{75DD23AD-26BC-4207-925D-BFA983F960BC}" type="pres">
      <dgm:prSet presAssocID="{24ECA489-D0E4-49E6-A7F6-FC6F56E48E42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AA6927C-E0AE-42D1-8DEA-DDD8EA6369E0}" type="pres">
      <dgm:prSet presAssocID="{5D702735-E601-45D4-AEA4-8F6DF5BF8949}" presName="sibTrans" presStyleLbl="bgSibTrans2D1" presStyleIdx="3" presStyleCnt="11" custAng="116765" custLinFactY="91195" custLinFactNeighborX="-3481" custLinFactNeighborY="100000"/>
      <dgm:spPr/>
      <dgm:t>
        <a:bodyPr/>
        <a:lstStyle/>
        <a:p>
          <a:endParaRPr lang="zh-TW" altLang="en-US"/>
        </a:p>
      </dgm:t>
    </dgm:pt>
    <dgm:pt modelId="{D3A1E514-A977-4274-9186-061D02DFFBDD}" type="pres">
      <dgm:prSet presAssocID="{9CC69C13-1679-4B09-9652-D102CE15037C}" presName="compNode" presStyleCnt="0"/>
      <dgm:spPr/>
      <dgm:t>
        <a:bodyPr/>
        <a:lstStyle/>
        <a:p>
          <a:endParaRPr lang="zh-TW" altLang="en-US"/>
        </a:p>
      </dgm:t>
    </dgm:pt>
    <dgm:pt modelId="{D62F9E57-EE2E-4BA1-BDA7-B1E90883BCCF}" type="pres">
      <dgm:prSet presAssocID="{9CC69C13-1679-4B09-9652-D102CE15037C}" presName="dummyConnPt" presStyleCnt="0"/>
      <dgm:spPr/>
      <dgm:t>
        <a:bodyPr/>
        <a:lstStyle/>
        <a:p>
          <a:endParaRPr lang="zh-TW" altLang="en-US"/>
        </a:p>
      </dgm:t>
    </dgm:pt>
    <dgm:pt modelId="{4057B1EA-761A-4464-B660-B9AF6F32FCEE}" type="pres">
      <dgm:prSet presAssocID="{9CC69C13-1679-4B09-9652-D102CE15037C}" presName="node" presStyleLbl="node1" presStyleIdx="4" presStyleCnt="12" custScaleX="133616" custLinFactNeighborX="5703" custLinFactNeighborY="-878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45D7A14-9D3B-4807-A51A-647509ADE719}" type="pres">
      <dgm:prSet presAssocID="{8E215285-0F41-4BA3-ADF8-9C0715C69917}" presName="sibTrans" presStyleLbl="bgSibTrans2D1" presStyleIdx="4" presStyleCnt="11" custAng="281806" custLinFactY="6422" custLinFactNeighborX="32348" custLinFactNeighborY="100000"/>
      <dgm:spPr/>
      <dgm:t>
        <a:bodyPr/>
        <a:lstStyle/>
        <a:p>
          <a:endParaRPr lang="zh-TW" altLang="en-US"/>
        </a:p>
      </dgm:t>
    </dgm:pt>
    <dgm:pt modelId="{D82A60E9-C730-4952-B8D4-10BDF40C8598}" type="pres">
      <dgm:prSet presAssocID="{43F3109C-E21F-427A-8C15-71C20E626BE9}" presName="compNode" presStyleCnt="0"/>
      <dgm:spPr/>
      <dgm:t>
        <a:bodyPr/>
        <a:lstStyle/>
        <a:p>
          <a:endParaRPr lang="zh-TW" altLang="en-US"/>
        </a:p>
      </dgm:t>
    </dgm:pt>
    <dgm:pt modelId="{68C58987-AE1F-4664-8277-BA8C520735C5}" type="pres">
      <dgm:prSet presAssocID="{43F3109C-E21F-427A-8C15-71C20E626BE9}" presName="dummyConnPt" presStyleCnt="0"/>
      <dgm:spPr/>
      <dgm:t>
        <a:bodyPr/>
        <a:lstStyle/>
        <a:p>
          <a:endParaRPr lang="zh-TW" altLang="en-US"/>
        </a:p>
      </dgm:t>
    </dgm:pt>
    <dgm:pt modelId="{DDDA40C6-D90A-4CE0-9899-1878FF7B19B9}" type="pres">
      <dgm:prSet presAssocID="{43F3109C-E21F-427A-8C15-71C20E626BE9}" presName="node" presStyleLbl="node1" presStyleIdx="5" presStyleCnt="12" custScaleX="11243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7331EEE-6FDC-45CE-A67C-B25B7656FDBF}" type="pres">
      <dgm:prSet presAssocID="{331AA183-32E4-4ED7-81C5-5CBA2FC54613}" presName="sibTrans" presStyleLbl="bgSibTrans2D1" presStyleIdx="5" presStyleCnt="11" custLinFactNeighborX="33984" custLinFactNeighborY="26118"/>
      <dgm:spPr/>
      <dgm:t>
        <a:bodyPr/>
        <a:lstStyle/>
        <a:p>
          <a:endParaRPr lang="zh-TW" altLang="en-US"/>
        </a:p>
      </dgm:t>
    </dgm:pt>
    <dgm:pt modelId="{B873B078-214D-445F-91FD-B978629736F3}" type="pres">
      <dgm:prSet presAssocID="{18D51312-BC6A-4648-B027-A238C574B742}" presName="compNode" presStyleCnt="0"/>
      <dgm:spPr/>
      <dgm:t>
        <a:bodyPr/>
        <a:lstStyle/>
        <a:p>
          <a:endParaRPr lang="zh-TW" altLang="en-US"/>
        </a:p>
      </dgm:t>
    </dgm:pt>
    <dgm:pt modelId="{E6BADDF9-B511-4BF8-AF8E-FD781A175411}" type="pres">
      <dgm:prSet presAssocID="{18D51312-BC6A-4648-B027-A238C574B742}" presName="dummyConnPt" presStyleCnt="0"/>
      <dgm:spPr/>
      <dgm:t>
        <a:bodyPr/>
        <a:lstStyle/>
        <a:p>
          <a:endParaRPr lang="zh-TW" altLang="en-US"/>
        </a:p>
      </dgm:t>
    </dgm:pt>
    <dgm:pt modelId="{CBB444C4-91A4-4423-AB95-737B4493B2DE}" type="pres">
      <dgm:prSet presAssocID="{18D51312-BC6A-4648-B027-A238C574B742}" presName="node" presStyleLbl="node1" presStyleIdx="6" presStyleCnt="12" custScaleX="12872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B3B4BF3-6CDF-41CA-956E-BA47B93BBADE}" type="pres">
      <dgm:prSet presAssocID="{C7AFCAC7-D771-4D7E-90D9-75E8C5967E4E}" presName="sibTrans" presStyleLbl="bgSibTrans2D1" presStyleIdx="6" presStyleCnt="11" custLinFactNeighborX="33984" custLinFactNeighborY="29387"/>
      <dgm:spPr/>
      <dgm:t>
        <a:bodyPr/>
        <a:lstStyle/>
        <a:p>
          <a:endParaRPr lang="zh-TW" altLang="en-US"/>
        </a:p>
      </dgm:t>
    </dgm:pt>
    <dgm:pt modelId="{13BAE99E-F6C8-4651-BFE5-BDA3F9267E5A}" type="pres">
      <dgm:prSet presAssocID="{C9396C5C-AB97-48AD-B4AD-FD70D5863825}" presName="compNode" presStyleCnt="0"/>
      <dgm:spPr/>
      <dgm:t>
        <a:bodyPr/>
        <a:lstStyle/>
        <a:p>
          <a:endParaRPr lang="zh-TW" altLang="en-US"/>
        </a:p>
      </dgm:t>
    </dgm:pt>
    <dgm:pt modelId="{0B7FF30C-DE51-4896-912E-493B0A97AF40}" type="pres">
      <dgm:prSet presAssocID="{C9396C5C-AB97-48AD-B4AD-FD70D5863825}" presName="dummyConnPt" presStyleCnt="0"/>
      <dgm:spPr/>
      <dgm:t>
        <a:bodyPr/>
        <a:lstStyle/>
        <a:p>
          <a:endParaRPr lang="zh-TW" altLang="en-US"/>
        </a:p>
      </dgm:t>
    </dgm:pt>
    <dgm:pt modelId="{EA52E9E3-1431-417B-BB33-3DCD7732A44C}" type="pres">
      <dgm:prSet presAssocID="{C9396C5C-AB97-48AD-B4AD-FD70D5863825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0C47403-4ABE-405C-8418-AFE92F9032F6}" type="pres">
      <dgm:prSet presAssocID="{47BC842A-E8C5-45D3-AD6C-EE3F275BFD97}" presName="sibTrans" presStyleLbl="bgSibTrans2D1" presStyleIdx="7" presStyleCnt="11" custLinFactY="40619" custLinFactNeighborX="-305" custLinFactNeighborY="100000"/>
      <dgm:spPr/>
      <dgm:t>
        <a:bodyPr/>
        <a:lstStyle/>
        <a:p>
          <a:endParaRPr lang="zh-TW" altLang="en-US"/>
        </a:p>
      </dgm:t>
    </dgm:pt>
    <dgm:pt modelId="{051187E3-E053-463F-96CA-07FA31F26454}" type="pres">
      <dgm:prSet presAssocID="{4125E5C4-D8E9-489E-AF26-AE386784DC09}" presName="compNode" presStyleCnt="0"/>
      <dgm:spPr/>
      <dgm:t>
        <a:bodyPr/>
        <a:lstStyle/>
        <a:p>
          <a:endParaRPr lang="zh-TW" altLang="en-US"/>
        </a:p>
      </dgm:t>
    </dgm:pt>
    <dgm:pt modelId="{C61F79E4-5602-4CBD-BEAB-CCD8C74BFC30}" type="pres">
      <dgm:prSet presAssocID="{4125E5C4-D8E9-489E-AF26-AE386784DC09}" presName="dummyConnPt" presStyleCnt="0"/>
      <dgm:spPr/>
      <dgm:t>
        <a:bodyPr/>
        <a:lstStyle/>
        <a:p>
          <a:endParaRPr lang="zh-TW" altLang="en-US"/>
        </a:p>
      </dgm:t>
    </dgm:pt>
    <dgm:pt modelId="{E45E9DC8-7381-4B4E-9BC8-0AF76C43764A}" type="pres">
      <dgm:prSet presAssocID="{4125E5C4-D8E9-489E-AF26-AE386784DC09}" presName="node" presStyleLbl="node1" presStyleIdx="8" presStyleCnt="12" custLinFactNeighborX="0" custLinFactNeighborY="-1910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92B450B-DFA8-4485-9CC4-C3D54F97BB4C}" type="pres">
      <dgm:prSet presAssocID="{FD6F4A96-A7DC-4B5A-8DF7-F621E8F727A6}" presName="sibTrans" presStyleLbl="bgSibTrans2D1" presStyleIdx="8" presStyleCnt="11" custLinFactNeighborX="31678" custLinFactNeighborY="29170"/>
      <dgm:spPr/>
      <dgm:t>
        <a:bodyPr/>
        <a:lstStyle/>
        <a:p>
          <a:endParaRPr lang="zh-TW" altLang="en-US"/>
        </a:p>
      </dgm:t>
    </dgm:pt>
    <dgm:pt modelId="{45F8DC51-89CA-4286-90B7-66FD7DC2D668}" type="pres">
      <dgm:prSet presAssocID="{F2315039-7CBA-4E99-9D57-418104354302}" presName="compNode" presStyleCnt="0"/>
      <dgm:spPr/>
      <dgm:t>
        <a:bodyPr/>
        <a:lstStyle/>
        <a:p>
          <a:endParaRPr lang="zh-TW" altLang="en-US"/>
        </a:p>
      </dgm:t>
    </dgm:pt>
    <dgm:pt modelId="{34A3EDDD-F9DC-486F-A27D-367ADF20CFEE}" type="pres">
      <dgm:prSet presAssocID="{F2315039-7CBA-4E99-9D57-418104354302}" presName="dummyConnPt" presStyleCnt="0"/>
      <dgm:spPr/>
      <dgm:t>
        <a:bodyPr/>
        <a:lstStyle/>
        <a:p>
          <a:endParaRPr lang="zh-TW" altLang="en-US"/>
        </a:p>
      </dgm:t>
    </dgm:pt>
    <dgm:pt modelId="{30AEA09C-8658-4A7D-9DED-38213CC45DBE}" type="pres">
      <dgm:prSet presAssocID="{F2315039-7CBA-4E99-9D57-418104354302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2A80FC7-2FD4-4456-A3DF-597A1731C18D}" type="pres">
      <dgm:prSet presAssocID="{2F29EC3E-2FCB-452E-AF58-6F224D85EA14}" presName="sibTrans" presStyleLbl="bgSibTrans2D1" presStyleIdx="9" presStyleCnt="11" custAng="88283" custLinFactNeighborX="34395" custLinFactNeighborY="-19187"/>
      <dgm:spPr/>
      <dgm:t>
        <a:bodyPr/>
        <a:lstStyle/>
        <a:p>
          <a:endParaRPr lang="zh-TW" altLang="en-US"/>
        </a:p>
      </dgm:t>
    </dgm:pt>
    <dgm:pt modelId="{C84B0B2C-39A6-4CE6-B140-B71C077AF5C9}" type="pres">
      <dgm:prSet presAssocID="{BCF7A3E5-14EA-471D-9E84-E89708511D60}" presName="compNode" presStyleCnt="0"/>
      <dgm:spPr/>
      <dgm:t>
        <a:bodyPr/>
        <a:lstStyle/>
        <a:p>
          <a:endParaRPr lang="zh-TW" altLang="en-US"/>
        </a:p>
      </dgm:t>
    </dgm:pt>
    <dgm:pt modelId="{403D7BF8-349A-44D3-A4DA-0D467B14AB54}" type="pres">
      <dgm:prSet presAssocID="{BCF7A3E5-14EA-471D-9E84-E89708511D60}" presName="dummyConnPt" presStyleCnt="0"/>
      <dgm:spPr/>
      <dgm:t>
        <a:bodyPr/>
        <a:lstStyle/>
        <a:p>
          <a:endParaRPr lang="zh-TW" altLang="en-US"/>
        </a:p>
      </dgm:t>
    </dgm:pt>
    <dgm:pt modelId="{7F490BD6-B94D-491C-8845-36597B6DB57C}" type="pres">
      <dgm:prSet presAssocID="{BCF7A3E5-14EA-471D-9E84-E89708511D60}" presName="node" presStyleLbl="node1" presStyleIdx="10" presStyleCnt="12" custLinFactNeighborX="2033" custLinFactNeighborY="-299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53DE28F-C9DC-40ED-8BFE-BFEA459E7AD0}" type="pres">
      <dgm:prSet presAssocID="{DF16E293-E369-4E72-B0BD-4F043038DEF4}" presName="sibTrans" presStyleLbl="bgSibTrans2D1" presStyleIdx="10" presStyleCnt="11" custAng="21508643" custLinFactY="13500" custLinFactNeighborX="36158" custLinFactNeighborY="100000"/>
      <dgm:spPr/>
      <dgm:t>
        <a:bodyPr/>
        <a:lstStyle/>
        <a:p>
          <a:endParaRPr lang="zh-TW" altLang="en-US"/>
        </a:p>
      </dgm:t>
    </dgm:pt>
    <dgm:pt modelId="{6B5DF5F7-3CCA-4C36-8FBF-070EA1E1F4D2}" type="pres">
      <dgm:prSet presAssocID="{035C9AA0-843B-42B3-BAE8-A31C5B5D1EDA}" presName="compNode" presStyleCnt="0"/>
      <dgm:spPr/>
      <dgm:t>
        <a:bodyPr/>
        <a:lstStyle/>
        <a:p>
          <a:endParaRPr lang="zh-TW" altLang="en-US"/>
        </a:p>
      </dgm:t>
    </dgm:pt>
    <dgm:pt modelId="{B5352EA9-0BDE-41E8-B540-16D33C6029B7}" type="pres">
      <dgm:prSet presAssocID="{035C9AA0-843B-42B3-BAE8-A31C5B5D1EDA}" presName="dummyConnPt" presStyleCnt="0"/>
      <dgm:spPr/>
      <dgm:t>
        <a:bodyPr/>
        <a:lstStyle/>
        <a:p>
          <a:endParaRPr lang="zh-TW" altLang="en-US"/>
        </a:p>
      </dgm:t>
    </dgm:pt>
    <dgm:pt modelId="{9A6B8DA0-3FF9-4AAF-8645-0FC1AA60C6DE}" type="pres">
      <dgm:prSet presAssocID="{035C9AA0-843B-42B3-BAE8-A31C5B5D1EDA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5E8B4CB-50ED-4216-9DBB-9385A2B0EE79}" type="presOf" srcId="{8F8975A0-9F58-49B4-941A-D719F8EE9E83}" destId="{919743D5-A965-4866-8E37-F2952221EA99}" srcOrd="0" destOrd="0" presId="urn:microsoft.com/office/officeart/2005/8/layout/bProcess4"/>
    <dgm:cxn modelId="{8FE21D6F-3848-4105-9FD4-CF312F997DB2}" type="presOf" srcId="{18D51312-BC6A-4648-B027-A238C574B742}" destId="{CBB444C4-91A4-4423-AB95-737B4493B2DE}" srcOrd="0" destOrd="0" presId="urn:microsoft.com/office/officeart/2005/8/layout/bProcess4"/>
    <dgm:cxn modelId="{D02202EE-9313-401E-BB53-0604A6185615}" srcId="{8F8975A0-9F58-49B4-941A-D719F8EE9E83}" destId="{B8E178C0-C5AC-44E4-B2F6-6326DC5C42EF}" srcOrd="2" destOrd="0" parTransId="{D6169339-4648-44E5-A182-BC0D08E218B3}" sibTransId="{E043413A-F347-4CF7-BA89-A008CB767B6E}"/>
    <dgm:cxn modelId="{DA69CBB8-407E-445B-98A2-0919AC493384}" type="presOf" srcId="{B8E178C0-C5AC-44E4-B2F6-6326DC5C42EF}" destId="{C4E86E5B-343D-4BF2-8702-56AD2D4C2A38}" srcOrd="0" destOrd="0" presId="urn:microsoft.com/office/officeart/2005/8/layout/bProcess4"/>
    <dgm:cxn modelId="{70C6A0D7-4E24-4A5E-904E-E3E764C3CAE5}" type="presOf" srcId="{51BA5021-37C3-4C33-9926-6F393619911E}" destId="{65A9A97F-FFD2-4D04-A545-5F728F49ADAF}" srcOrd="0" destOrd="0" presId="urn:microsoft.com/office/officeart/2005/8/layout/bProcess4"/>
    <dgm:cxn modelId="{BB10D5C4-71AD-49E0-A742-E7E912DA008D}" type="presOf" srcId="{2F29EC3E-2FCB-452E-AF58-6F224D85EA14}" destId="{02A80FC7-2FD4-4456-A3DF-597A1731C18D}" srcOrd="0" destOrd="0" presId="urn:microsoft.com/office/officeart/2005/8/layout/bProcess4"/>
    <dgm:cxn modelId="{9F9A14DB-DD6A-4C45-BB76-C16C11E69235}" type="presOf" srcId="{035C9AA0-843B-42B3-BAE8-A31C5B5D1EDA}" destId="{9A6B8DA0-3FF9-4AAF-8645-0FC1AA60C6DE}" srcOrd="0" destOrd="0" presId="urn:microsoft.com/office/officeart/2005/8/layout/bProcess4"/>
    <dgm:cxn modelId="{6B482908-C92F-472A-9A63-05FF7A37CF28}" type="presOf" srcId="{47BC842A-E8C5-45D3-AD6C-EE3F275BFD97}" destId="{D0C47403-4ABE-405C-8418-AFE92F9032F6}" srcOrd="0" destOrd="0" presId="urn:microsoft.com/office/officeart/2005/8/layout/bProcess4"/>
    <dgm:cxn modelId="{8461C5A0-D234-46D3-89AB-6D8563649608}" srcId="{8F8975A0-9F58-49B4-941A-D719F8EE9E83}" destId="{24ECA489-D0E4-49E6-A7F6-FC6F56E48E42}" srcOrd="3" destOrd="0" parTransId="{11C5A3B7-055F-48C1-93EE-97C7451FF76B}" sibTransId="{5D702735-E601-45D4-AEA4-8F6DF5BF8949}"/>
    <dgm:cxn modelId="{4233912E-0324-4F57-9A96-0D8C01939205}" srcId="{8F8975A0-9F58-49B4-941A-D719F8EE9E83}" destId="{F2315039-7CBA-4E99-9D57-418104354302}" srcOrd="9" destOrd="0" parTransId="{935248E9-0914-4F1F-8614-53ACFBB5D40A}" sibTransId="{2F29EC3E-2FCB-452E-AF58-6F224D85EA14}"/>
    <dgm:cxn modelId="{EC250DEA-BFA4-48E4-8B24-1051444B2240}" type="presOf" srcId="{5D702735-E601-45D4-AEA4-8F6DF5BF8949}" destId="{DAA6927C-E0AE-42D1-8DEA-DDD8EA6369E0}" srcOrd="0" destOrd="0" presId="urn:microsoft.com/office/officeart/2005/8/layout/bProcess4"/>
    <dgm:cxn modelId="{341BE064-826A-4C4F-8EA8-1FFECFF916B1}" type="presOf" srcId="{C9396C5C-AB97-48AD-B4AD-FD70D5863825}" destId="{EA52E9E3-1431-417B-BB33-3DCD7732A44C}" srcOrd="0" destOrd="0" presId="urn:microsoft.com/office/officeart/2005/8/layout/bProcess4"/>
    <dgm:cxn modelId="{991CAB4D-ED1C-485E-A0F9-49F077180AA1}" type="presOf" srcId="{38B63FA9-1B4C-4BB5-96EC-5EDCD3FF936D}" destId="{C7646724-517A-4207-8682-7EDDCC9DCA2A}" srcOrd="0" destOrd="0" presId="urn:microsoft.com/office/officeart/2005/8/layout/bProcess4"/>
    <dgm:cxn modelId="{11E78AD2-1699-40C4-A4E3-E2B4E562521E}" type="presOf" srcId="{43F3109C-E21F-427A-8C15-71C20E626BE9}" destId="{DDDA40C6-D90A-4CE0-9899-1878FF7B19B9}" srcOrd="0" destOrd="0" presId="urn:microsoft.com/office/officeart/2005/8/layout/bProcess4"/>
    <dgm:cxn modelId="{E270FF67-F088-45D4-8117-8518CF312B06}" type="presOf" srcId="{DF16E293-E369-4E72-B0BD-4F043038DEF4}" destId="{153DE28F-C9DC-40ED-8BFE-BFEA459E7AD0}" srcOrd="0" destOrd="0" presId="urn:microsoft.com/office/officeart/2005/8/layout/bProcess4"/>
    <dgm:cxn modelId="{B63D694D-0C7D-482C-84AA-655AE56F110E}" type="presOf" srcId="{9E8F13C6-1CA7-49BC-8FDB-E9A54BBC6A1B}" destId="{78564F44-3A68-4434-B55D-32524EF0CAA1}" srcOrd="0" destOrd="0" presId="urn:microsoft.com/office/officeart/2005/8/layout/bProcess4"/>
    <dgm:cxn modelId="{7CF5CA09-EE0D-423D-AF1D-CD6436520881}" type="presOf" srcId="{BCF7A3E5-14EA-471D-9E84-E89708511D60}" destId="{7F490BD6-B94D-491C-8845-36597B6DB57C}" srcOrd="0" destOrd="0" presId="urn:microsoft.com/office/officeart/2005/8/layout/bProcess4"/>
    <dgm:cxn modelId="{B835764B-D2AE-45B7-950F-3DF582A74D58}" type="presOf" srcId="{24ECA489-D0E4-49E6-A7F6-FC6F56E48E42}" destId="{75DD23AD-26BC-4207-925D-BFA983F960BC}" srcOrd="0" destOrd="0" presId="urn:microsoft.com/office/officeart/2005/8/layout/bProcess4"/>
    <dgm:cxn modelId="{6F91BAFE-A2E2-4727-89CB-CF557FE8661B}" type="presOf" srcId="{E043413A-F347-4CF7-BA89-A008CB767B6E}" destId="{549FE31B-2BFB-4104-9391-D6B9FC98DEAF}" srcOrd="0" destOrd="0" presId="urn:microsoft.com/office/officeart/2005/8/layout/bProcess4"/>
    <dgm:cxn modelId="{BCBAD801-623A-4464-905B-EE80254DDBD6}" srcId="{8F8975A0-9F58-49B4-941A-D719F8EE9E83}" destId="{035C9AA0-843B-42B3-BAE8-A31C5B5D1EDA}" srcOrd="11" destOrd="0" parTransId="{049681FA-301D-49E0-8147-47A368C9FD81}" sibTransId="{6267055C-AC7D-4CDF-A541-2D3AC8F51E54}"/>
    <dgm:cxn modelId="{142D6F61-4016-4816-B815-A111E0BBE50B}" type="presOf" srcId="{331AA183-32E4-4ED7-81C5-5CBA2FC54613}" destId="{B7331EEE-6FDC-45CE-A67C-B25B7656FDBF}" srcOrd="0" destOrd="0" presId="urn:microsoft.com/office/officeart/2005/8/layout/bProcess4"/>
    <dgm:cxn modelId="{24F82411-F678-47E6-B141-912005D4CE1F}" srcId="{8F8975A0-9F58-49B4-941A-D719F8EE9E83}" destId="{18D51312-BC6A-4648-B027-A238C574B742}" srcOrd="6" destOrd="0" parTransId="{4850FE0C-BC8A-437B-8F13-1DF63398867D}" sibTransId="{C7AFCAC7-D771-4D7E-90D9-75E8C5967E4E}"/>
    <dgm:cxn modelId="{C9EE8E3F-87D6-4CB0-BDEB-DBDDC7536C2A}" type="presOf" srcId="{2C8B2F9C-B4D1-4CA1-8101-770CB39C5596}" destId="{D3746394-32FC-4EEE-A279-073E4AE25189}" srcOrd="0" destOrd="0" presId="urn:microsoft.com/office/officeart/2005/8/layout/bProcess4"/>
    <dgm:cxn modelId="{D106F7C5-8A3C-407F-8C81-BFDC1920F41C}" type="presOf" srcId="{8E215285-0F41-4BA3-ADF8-9C0715C69917}" destId="{145D7A14-9D3B-4807-A51A-647509ADE719}" srcOrd="0" destOrd="0" presId="urn:microsoft.com/office/officeart/2005/8/layout/bProcess4"/>
    <dgm:cxn modelId="{CAA9942E-8C4A-416E-A59C-4DB8A208C573}" srcId="{8F8975A0-9F58-49B4-941A-D719F8EE9E83}" destId="{43F3109C-E21F-427A-8C15-71C20E626BE9}" srcOrd="5" destOrd="0" parTransId="{939409D6-E6E5-48BA-83DB-EC33A41ED275}" sibTransId="{331AA183-32E4-4ED7-81C5-5CBA2FC54613}"/>
    <dgm:cxn modelId="{6B4FB449-EA16-4DB1-BE4B-23CC6A3074B7}" srcId="{8F8975A0-9F58-49B4-941A-D719F8EE9E83}" destId="{9E8F13C6-1CA7-49BC-8FDB-E9A54BBC6A1B}" srcOrd="0" destOrd="0" parTransId="{13CD19E8-3500-4494-A2DB-FBE75C5BE59C}" sibTransId="{51BA5021-37C3-4C33-9926-6F393619911E}"/>
    <dgm:cxn modelId="{55E68417-85D2-43E6-AC78-8B2A0CBDED88}" srcId="{8F8975A0-9F58-49B4-941A-D719F8EE9E83}" destId="{9CC69C13-1679-4B09-9652-D102CE15037C}" srcOrd="4" destOrd="0" parTransId="{45FBFE7E-FA7D-4E79-900E-37E0759D6DF3}" sibTransId="{8E215285-0F41-4BA3-ADF8-9C0715C69917}"/>
    <dgm:cxn modelId="{6BCFED18-65E5-495F-ADE5-F6CC8E00300E}" type="presOf" srcId="{F2315039-7CBA-4E99-9D57-418104354302}" destId="{30AEA09C-8658-4A7D-9DED-38213CC45DBE}" srcOrd="0" destOrd="0" presId="urn:microsoft.com/office/officeart/2005/8/layout/bProcess4"/>
    <dgm:cxn modelId="{7FFA772F-38B4-4AB7-93BB-E7F10597ECAC}" srcId="{8F8975A0-9F58-49B4-941A-D719F8EE9E83}" destId="{4125E5C4-D8E9-489E-AF26-AE386784DC09}" srcOrd="8" destOrd="0" parTransId="{50E5D521-4521-4C99-A39B-53FC5C3028FF}" sibTransId="{FD6F4A96-A7DC-4B5A-8DF7-F621E8F727A6}"/>
    <dgm:cxn modelId="{C4E3C89F-AC7D-4731-8AE0-053D1BCB8226}" type="presOf" srcId="{9CC69C13-1679-4B09-9652-D102CE15037C}" destId="{4057B1EA-761A-4464-B660-B9AF6F32FCEE}" srcOrd="0" destOrd="0" presId="urn:microsoft.com/office/officeart/2005/8/layout/bProcess4"/>
    <dgm:cxn modelId="{EE95B5AC-FA4F-4D47-8706-0A0CC9AF3F3C}" srcId="{8F8975A0-9F58-49B4-941A-D719F8EE9E83}" destId="{C9396C5C-AB97-48AD-B4AD-FD70D5863825}" srcOrd="7" destOrd="0" parTransId="{6CAFE285-8FEB-4FE2-A9C0-4E3B38738197}" sibTransId="{47BC842A-E8C5-45D3-AD6C-EE3F275BFD97}"/>
    <dgm:cxn modelId="{73AE77FE-6E54-422F-A354-782E9EC3309C}" srcId="{8F8975A0-9F58-49B4-941A-D719F8EE9E83}" destId="{2C8B2F9C-B4D1-4CA1-8101-770CB39C5596}" srcOrd="1" destOrd="0" parTransId="{F6F5064E-C2E2-44FE-86E5-26EE239107CD}" sibTransId="{38B63FA9-1B4C-4BB5-96EC-5EDCD3FF936D}"/>
    <dgm:cxn modelId="{5DD13F2B-51B5-4BF7-8906-06D6DB9FC0CB}" srcId="{8F8975A0-9F58-49B4-941A-D719F8EE9E83}" destId="{BCF7A3E5-14EA-471D-9E84-E89708511D60}" srcOrd="10" destOrd="0" parTransId="{AF2108F4-AE68-4B53-AEA3-9F5E64A10745}" sibTransId="{DF16E293-E369-4E72-B0BD-4F043038DEF4}"/>
    <dgm:cxn modelId="{A735F022-6293-4D3A-BDB8-9AE38657B639}" type="presOf" srcId="{FD6F4A96-A7DC-4B5A-8DF7-F621E8F727A6}" destId="{A92B450B-DFA8-4485-9CC4-C3D54F97BB4C}" srcOrd="0" destOrd="0" presId="urn:microsoft.com/office/officeart/2005/8/layout/bProcess4"/>
    <dgm:cxn modelId="{A82473F1-94AD-42DE-8E47-7028F24C3BFA}" type="presOf" srcId="{4125E5C4-D8E9-489E-AF26-AE386784DC09}" destId="{E45E9DC8-7381-4B4E-9BC8-0AF76C43764A}" srcOrd="0" destOrd="0" presId="urn:microsoft.com/office/officeart/2005/8/layout/bProcess4"/>
    <dgm:cxn modelId="{6A9A7257-4F79-4FBB-9DA0-9734E799E31D}" type="presOf" srcId="{C7AFCAC7-D771-4D7E-90D9-75E8C5967E4E}" destId="{4B3B4BF3-6CDF-41CA-956E-BA47B93BBADE}" srcOrd="0" destOrd="0" presId="urn:microsoft.com/office/officeart/2005/8/layout/bProcess4"/>
    <dgm:cxn modelId="{66B0A1D0-E387-46A4-BEBC-CAF47D585CF5}" type="presParOf" srcId="{919743D5-A965-4866-8E37-F2952221EA99}" destId="{CFAD0307-25FB-4BC7-98FE-6E039227106E}" srcOrd="0" destOrd="0" presId="urn:microsoft.com/office/officeart/2005/8/layout/bProcess4"/>
    <dgm:cxn modelId="{86555C29-C55A-4E14-A2F1-1E09171C037F}" type="presParOf" srcId="{CFAD0307-25FB-4BC7-98FE-6E039227106E}" destId="{4DC0D859-E109-4A57-80D0-4B27A45BC515}" srcOrd="0" destOrd="0" presId="urn:microsoft.com/office/officeart/2005/8/layout/bProcess4"/>
    <dgm:cxn modelId="{F78DAF1A-FA29-4F89-9803-739E0312F5AE}" type="presParOf" srcId="{CFAD0307-25FB-4BC7-98FE-6E039227106E}" destId="{78564F44-3A68-4434-B55D-32524EF0CAA1}" srcOrd="1" destOrd="0" presId="urn:microsoft.com/office/officeart/2005/8/layout/bProcess4"/>
    <dgm:cxn modelId="{D094E8F1-2BBF-4ED0-9DF1-12302784B54D}" type="presParOf" srcId="{919743D5-A965-4866-8E37-F2952221EA99}" destId="{65A9A97F-FFD2-4D04-A545-5F728F49ADAF}" srcOrd="1" destOrd="0" presId="urn:microsoft.com/office/officeart/2005/8/layout/bProcess4"/>
    <dgm:cxn modelId="{4A22E5A5-024C-47A3-AAEF-D92A82AA55E2}" type="presParOf" srcId="{919743D5-A965-4866-8E37-F2952221EA99}" destId="{D72E7A60-37EA-461D-981B-EA05D08EF7C7}" srcOrd="2" destOrd="0" presId="urn:microsoft.com/office/officeart/2005/8/layout/bProcess4"/>
    <dgm:cxn modelId="{33056DB2-FEF9-4005-BB1C-88CD89426F63}" type="presParOf" srcId="{D72E7A60-37EA-461D-981B-EA05D08EF7C7}" destId="{6475C153-D925-48F0-8BC8-87248477F4A6}" srcOrd="0" destOrd="0" presId="urn:microsoft.com/office/officeart/2005/8/layout/bProcess4"/>
    <dgm:cxn modelId="{AB0E6C4A-F915-43B3-B40F-CC615604AEA9}" type="presParOf" srcId="{D72E7A60-37EA-461D-981B-EA05D08EF7C7}" destId="{D3746394-32FC-4EEE-A279-073E4AE25189}" srcOrd="1" destOrd="0" presId="urn:microsoft.com/office/officeart/2005/8/layout/bProcess4"/>
    <dgm:cxn modelId="{EF4322C9-D848-4479-A258-7560CAF860A3}" type="presParOf" srcId="{919743D5-A965-4866-8E37-F2952221EA99}" destId="{C7646724-517A-4207-8682-7EDDCC9DCA2A}" srcOrd="3" destOrd="0" presId="urn:microsoft.com/office/officeart/2005/8/layout/bProcess4"/>
    <dgm:cxn modelId="{301793DC-E35F-459E-8EBC-10BFF0FDC43B}" type="presParOf" srcId="{919743D5-A965-4866-8E37-F2952221EA99}" destId="{F504A306-FEA8-4D46-A2C5-7A4BBC81CCBD}" srcOrd="4" destOrd="0" presId="urn:microsoft.com/office/officeart/2005/8/layout/bProcess4"/>
    <dgm:cxn modelId="{70515050-1A4B-4772-9EA1-A5D33D979D8D}" type="presParOf" srcId="{F504A306-FEA8-4D46-A2C5-7A4BBC81CCBD}" destId="{AC39C88B-B3CE-4101-8422-91619DAD7A6A}" srcOrd="0" destOrd="0" presId="urn:microsoft.com/office/officeart/2005/8/layout/bProcess4"/>
    <dgm:cxn modelId="{2F37F3BC-6924-498E-84CF-D7B67B8DD2B7}" type="presParOf" srcId="{F504A306-FEA8-4D46-A2C5-7A4BBC81CCBD}" destId="{C4E86E5B-343D-4BF2-8702-56AD2D4C2A38}" srcOrd="1" destOrd="0" presId="urn:microsoft.com/office/officeart/2005/8/layout/bProcess4"/>
    <dgm:cxn modelId="{9DB56DA5-3A31-4C3C-83EF-6EAFB0993BBD}" type="presParOf" srcId="{919743D5-A965-4866-8E37-F2952221EA99}" destId="{549FE31B-2BFB-4104-9391-D6B9FC98DEAF}" srcOrd="5" destOrd="0" presId="urn:microsoft.com/office/officeart/2005/8/layout/bProcess4"/>
    <dgm:cxn modelId="{662C514C-D8B5-44FF-9B59-20C42C93D73A}" type="presParOf" srcId="{919743D5-A965-4866-8E37-F2952221EA99}" destId="{5E87199F-C80E-4F09-857E-02F3B11C58E3}" srcOrd="6" destOrd="0" presId="urn:microsoft.com/office/officeart/2005/8/layout/bProcess4"/>
    <dgm:cxn modelId="{0D81246D-DECA-4CCD-B5FB-8C16204D3C35}" type="presParOf" srcId="{5E87199F-C80E-4F09-857E-02F3B11C58E3}" destId="{3F6498F0-4525-447F-9292-C50449469849}" srcOrd="0" destOrd="0" presId="urn:microsoft.com/office/officeart/2005/8/layout/bProcess4"/>
    <dgm:cxn modelId="{DD1C4F16-F1C6-4DE2-B7BE-97080B5C6EC3}" type="presParOf" srcId="{5E87199F-C80E-4F09-857E-02F3B11C58E3}" destId="{75DD23AD-26BC-4207-925D-BFA983F960BC}" srcOrd="1" destOrd="0" presId="urn:microsoft.com/office/officeart/2005/8/layout/bProcess4"/>
    <dgm:cxn modelId="{3F745C8E-042E-4280-AC87-EE4E85AACC7F}" type="presParOf" srcId="{919743D5-A965-4866-8E37-F2952221EA99}" destId="{DAA6927C-E0AE-42D1-8DEA-DDD8EA6369E0}" srcOrd="7" destOrd="0" presId="urn:microsoft.com/office/officeart/2005/8/layout/bProcess4"/>
    <dgm:cxn modelId="{7FF3ADC9-4A7D-4B86-A662-F03EFDFD3859}" type="presParOf" srcId="{919743D5-A965-4866-8E37-F2952221EA99}" destId="{D3A1E514-A977-4274-9186-061D02DFFBDD}" srcOrd="8" destOrd="0" presId="urn:microsoft.com/office/officeart/2005/8/layout/bProcess4"/>
    <dgm:cxn modelId="{75B82866-C11D-41FE-BA05-5717F6BCF5A2}" type="presParOf" srcId="{D3A1E514-A977-4274-9186-061D02DFFBDD}" destId="{D62F9E57-EE2E-4BA1-BDA7-B1E90883BCCF}" srcOrd="0" destOrd="0" presId="urn:microsoft.com/office/officeart/2005/8/layout/bProcess4"/>
    <dgm:cxn modelId="{26751AD3-103C-4604-B627-6D9E8367DACD}" type="presParOf" srcId="{D3A1E514-A977-4274-9186-061D02DFFBDD}" destId="{4057B1EA-761A-4464-B660-B9AF6F32FCEE}" srcOrd="1" destOrd="0" presId="urn:microsoft.com/office/officeart/2005/8/layout/bProcess4"/>
    <dgm:cxn modelId="{901D3083-CB02-4C57-915F-4053D0EE1118}" type="presParOf" srcId="{919743D5-A965-4866-8E37-F2952221EA99}" destId="{145D7A14-9D3B-4807-A51A-647509ADE719}" srcOrd="9" destOrd="0" presId="urn:microsoft.com/office/officeart/2005/8/layout/bProcess4"/>
    <dgm:cxn modelId="{07F8F208-64B8-4929-8A32-C8F027836A49}" type="presParOf" srcId="{919743D5-A965-4866-8E37-F2952221EA99}" destId="{D82A60E9-C730-4952-B8D4-10BDF40C8598}" srcOrd="10" destOrd="0" presId="urn:microsoft.com/office/officeart/2005/8/layout/bProcess4"/>
    <dgm:cxn modelId="{AE4A4115-02C4-456A-897C-C247E53CB8DA}" type="presParOf" srcId="{D82A60E9-C730-4952-B8D4-10BDF40C8598}" destId="{68C58987-AE1F-4664-8277-BA8C520735C5}" srcOrd="0" destOrd="0" presId="urn:microsoft.com/office/officeart/2005/8/layout/bProcess4"/>
    <dgm:cxn modelId="{869D31C3-D015-4C0E-B72F-6F4894E94C04}" type="presParOf" srcId="{D82A60E9-C730-4952-B8D4-10BDF40C8598}" destId="{DDDA40C6-D90A-4CE0-9899-1878FF7B19B9}" srcOrd="1" destOrd="0" presId="urn:microsoft.com/office/officeart/2005/8/layout/bProcess4"/>
    <dgm:cxn modelId="{37C531EE-CB81-48DB-B14A-8EE1C1748DC4}" type="presParOf" srcId="{919743D5-A965-4866-8E37-F2952221EA99}" destId="{B7331EEE-6FDC-45CE-A67C-B25B7656FDBF}" srcOrd="11" destOrd="0" presId="urn:microsoft.com/office/officeart/2005/8/layout/bProcess4"/>
    <dgm:cxn modelId="{D62D8A69-9EEC-438D-89E9-8F60CF51A435}" type="presParOf" srcId="{919743D5-A965-4866-8E37-F2952221EA99}" destId="{B873B078-214D-445F-91FD-B978629736F3}" srcOrd="12" destOrd="0" presId="urn:microsoft.com/office/officeart/2005/8/layout/bProcess4"/>
    <dgm:cxn modelId="{7F3C065C-820C-47AC-AA66-7A4FC6BBAEEE}" type="presParOf" srcId="{B873B078-214D-445F-91FD-B978629736F3}" destId="{E6BADDF9-B511-4BF8-AF8E-FD781A175411}" srcOrd="0" destOrd="0" presId="urn:microsoft.com/office/officeart/2005/8/layout/bProcess4"/>
    <dgm:cxn modelId="{14A02D79-F3E5-4939-AA7D-A76DFBE42F7F}" type="presParOf" srcId="{B873B078-214D-445F-91FD-B978629736F3}" destId="{CBB444C4-91A4-4423-AB95-737B4493B2DE}" srcOrd="1" destOrd="0" presId="urn:microsoft.com/office/officeart/2005/8/layout/bProcess4"/>
    <dgm:cxn modelId="{2F7A1421-578C-46D1-8F3E-CA1D18A56E3F}" type="presParOf" srcId="{919743D5-A965-4866-8E37-F2952221EA99}" destId="{4B3B4BF3-6CDF-41CA-956E-BA47B93BBADE}" srcOrd="13" destOrd="0" presId="urn:microsoft.com/office/officeart/2005/8/layout/bProcess4"/>
    <dgm:cxn modelId="{988C920E-39CE-4561-811A-3920A945C99B}" type="presParOf" srcId="{919743D5-A965-4866-8E37-F2952221EA99}" destId="{13BAE99E-F6C8-4651-BFE5-BDA3F9267E5A}" srcOrd="14" destOrd="0" presId="urn:microsoft.com/office/officeart/2005/8/layout/bProcess4"/>
    <dgm:cxn modelId="{34DE7FBC-1CB9-4B67-8F53-744501D9BB3F}" type="presParOf" srcId="{13BAE99E-F6C8-4651-BFE5-BDA3F9267E5A}" destId="{0B7FF30C-DE51-4896-912E-493B0A97AF40}" srcOrd="0" destOrd="0" presId="urn:microsoft.com/office/officeart/2005/8/layout/bProcess4"/>
    <dgm:cxn modelId="{3D4990FD-5E51-4050-B3A0-2AC8A5C9186D}" type="presParOf" srcId="{13BAE99E-F6C8-4651-BFE5-BDA3F9267E5A}" destId="{EA52E9E3-1431-417B-BB33-3DCD7732A44C}" srcOrd="1" destOrd="0" presId="urn:microsoft.com/office/officeart/2005/8/layout/bProcess4"/>
    <dgm:cxn modelId="{3A4A42E0-0D83-4B24-8237-669DEEBE3DEF}" type="presParOf" srcId="{919743D5-A965-4866-8E37-F2952221EA99}" destId="{D0C47403-4ABE-405C-8418-AFE92F9032F6}" srcOrd="15" destOrd="0" presId="urn:microsoft.com/office/officeart/2005/8/layout/bProcess4"/>
    <dgm:cxn modelId="{96FA7823-DE55-4F0D-869C-6A29487E0AF0}" type="presParOf" srcId="{919743D5-A965-4866-8E37-F2952221EA99}" destId="{051187E3-E053-463F-96CA-07FA31F26454}" srcOrd="16" destOrd="0" presId="urn:microsoft.com/office/officeart/2005/8/layout/bProcess4"/>
    <dgm:cxn modelId="{6196359D-43E0-4B0A-B5D5-D4CEFF285143}" type="presParOf" srcId="{051187E3-E053-463F-96CA-07FA31F26454}" destId="{C61F79E4-5602-4CBD-BEAB-CCD8C74BFC30}" srcOrd="0" destOrd="0" presId="urn:microsoft.com/office/officeart/2005/8/layout/bProcess4"/>
    <dgm:cxn modelId="{6E9786AE-D72E-4794-90BD-99EA646B5590}" type="presParOf" srcId="{051187E3-E053-463F-96CA-07FA31F26454}" destId="{E45E9DC8-7381-4B4E-9BC8-0AF76C43764A}" srcOrd="1" destOrd="0" presId="urn:microsoft.com/office/officeart/2005/8/layout/bProcess4"/>
    <dgm:cxn modelId="{77057419-F896-48F1-86A5-F9311108F52C}" type="presParOf" srcId="{919743D5-A965-4866-8E37-F2952221EA99}" destId="{A92B450B-DFA8-4485-9CC4-C3D54F97BB4C}" srcOrd="17" destOrd="0" presId="urn:microsoft.com/office/officeart/2005/8/layout/bProcess4"/>
    <dgm:cxn modelId="{4864B23F-8015-45A2-BD9D-00AB4E47CBD7}" type="presParOf" srcId="{919743D5-A965-4866-8E37-F2952221EA99}" destId="{45F8DC51-89CA-4286-90B7-66FD7DC2D668}" srcOrd="18" destOrd="0" presId="urn:microsoft.com/office/officeart/2005/8/layout/bProcess4"/>
    <dgm:cxn modelId="{52E227BA-3293-417B-BF5F-B416534820C9}" type="presParOf" srcId="{45F8DC51-89CA-4286-90B7-66FD7DC2D668}" destId="{34A3EDDD-F9DC-486F-A27D-367ADF20CFEE}" srcOrd="0" destOrd="0" presId="urn:microsoft.com/office/officeart/2005/8/layout/bProcess4"/>
    <dgm:cxn modelId="{E24372D7-DE01-4FAE-AF01-8C08CA3FBA27}" type="presParOf" srcId="{45F8DC51-89CA-4286-90B7-66FD7DC2D668}" destId="{30AEA09C-8658-4A7D-9DED-38213CC45DBE}" srcOrd="1" destOrd="0" presId="urn:microsoft.com/office/officeart/2005/8/layout/bProcess4"/>
    <dgm:cxn modelId="{50940275-8F66-4B51-98A0-0DA8409C6C5D}" type="presParOf" srcId="{919743D5-A965-4866-8E37-F2952221EA99}" destId="{02A80FC7-2FD4-4456-A3DF-597A1731C18D}" srcOrd="19" destOrd="0" presId="urn:microsoft.com/office/officeart/2005/8/layout/bProcess4"/>
    <dgm:cxn modelId="{B5AA6713-E4A1-4F9A-BAA2-169BEDB204B0}" type="presParOf" srcId="{919743D5-A965-4866-8E37-F2952221EA99}" destId="{C84B0B2C-39A6-4CE6-B140-B71C077AF5C9}" srcOrd="20" destOrd="0" presId="urn:microsoft.com/office/officeart/2005/8/layout/bProcess4"/>
    <dgm:cxn modelId="{695750CE-1193-46E3-B283-2EF0E37A0204}" type="presParOf" srcId="{C84B0B2C-39A6-4CE6-B140-B71C077AF5C9}" destId="{403D7BF8-349A-44D3-A4DA-0D467B14AB54}" srcOrd="0" destOrd="0" presId="urn:microsoft.com/office/officeart/2005/8/layout/bProcess4"/>
    <dgm:cxn modelId="{69F9F0F4-8D06-4BAD-B179-C5EDE111CA0A}" type="presParOf" srcId="{C84B0B2C-39A6-4CE6-B140-B71C077AF5C9}" destId="{7F490BD6-B94D-491C-8845-36597B6DB57C}" srcOrd="1" destOrd="0" presId="urn:microsoft.com/office/officeart/2005/8/layout/bProcess4"/>
    <dgm:cxn modelId="{2A117357-B352-4288-8D84-66575751A1DF}" type="presParOf" srcId="{919743D5-A965-4866-8E37-F2952221EA99}" destId="{153DE28F-C9DC-40ED-8BFE-BFEA459E7AD0}" srcOrd="21" destOrd="0" presId="urn:microsoft.com/office/officeart/2005/8/layout/bProcess4"/>
    <dgm:cxn modelId="{C38E95CA-6CC1-444A-BAD6-37C6FCEFF4F9}" type="presParOf" srcId="{919743D5-A965-4866-8E37-F2952221EA99}" destId="{6B5DF5F7-3CCA-4C36-8FBF-070EA1E1F4D2}" srcOrd="22" destOrd="0" presId="urn:microsoft.com/office/officeart/2005/8/layout/bProcess4"/>
    <dgm:cxn modelId="{7F961285-08B4-48CD-B9F8-984CC7FD5411}" type="presParOf" srcId="{6B5DF5F7-3CCA-4C36-8FBF-070EA1E1F4D2}" destId="{B5352EA9-0BDE-41E8-B540-16D33C6029B7}" srcOrd="0" destOrd="0" presId="urn:microsoft.com/office/officeart/2005/8/layout/bProcess4"/>
    <dgm:cxn modelId="{DDAFBEE9-BE4F-4C14-8205-77644D33A3F2}" type="presParOf" srcId="{6B5DF5F7-3CCA-4C36-8FBF-070EA1E1F4D2}" destId="{9A6B8DA0-3FF9-4AAF-8645-0FC1AA60C6DE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CFA380-4EC3-44B2-9B1D-AD80E42B574A}" type="doc">
      <dgm:prSet loTypeId="urn:microsoft.com/office/officeart/2005/8/layout/equation2" loCatId="process" qsTypeId="urn:microsoft.com/office/officeart/2005/8/quickstyle/simple3" qsCatId="simple" csTypeId="urn:microsoft.com/office/officeart/2005/8/colors/accent4_3" csCatId="accent4" phldr="1"/>
      <dgm:spPr/>
    </dgm:pt>
    <dgm:pt modelId="{7689BB5D-1804-4E56-A918-5C0CC1FEC985}">
      <dgm:prSet phldrT="[文字]" custT="1"/>
      <dgm:spPr/>
      <dgm:t>
        <a:bodyPr/>
        <a:lstStyle/>
        <a:p>
          <a:r>
            <a:rPr lang="zh-TW" altLang="en-US" sz="3200" dirty="0" smtClean="0"/>
            <a:t>高中職志願</a:t>
          </a:r>
          <a:endParaRPr lang="zh-TW" altLang="en-US" sz="3200" dirty="0"/>
        </a:p>
      </dgm:t>
    </dgm:pt>
    <dgm:pt modelId="{1FA8951D-24C4-4A15-9A05-9D9B7D651BAE}" type="parTrans" cxnId="{84837CD7-F5BD-40BB-99ED-D7B9610625FD}">
      <dgm:prSet/>
      <dgm:spPr/>
      <dgm:t>
        <a:bodyPr/>
        <a:lstStyle/>
        <a:p>
          <a:endParaRPr lang="zh-TW" altLang="en-US"/>
        </a:p>
      </dgm:t>
    </dgm:pt>
    <dgm:pt modelId="{D52A10C0-C9A4-4733-AE9B-E4A279F8DAE6}" type="sibTrans" cxnId="{84837CD7-F5BD-40BB-99ED-D7B9610625FD}">
      <dgm:prSet/>
      <dgm:spPr/>
      <dgm:t>
        <a:bodyPr/>
        <a:lstStyle/>
        <a:p>
          <a:endParaRPr lang="zh-TW" altLang="en-US"/>
        </a:p>
      </dgm:t>
    </dgm:pt>
    <dgm:pt modelId="{29D3FFAE-7A6E-4926-AB5F-14B3F9599F4A}">
      <dgm:prSet phldrT="[文字]" custT="1"/>
      <dgm:spPr/>
      <dgm:t>
        <a:bodyPr/>
        <a:lstStyle/>
        <a:p>
          <a:r>
            <a:rPr lang="zh-TW" altLang="en-US" sz="3200" dirty="0" smtClean="0"/>
            <a:t>五專</a:t>
          </a:r>
          <a:endParaRPr lang="en-US" altLang="zh-TW" sz="3200" dirty="0" smtClean="0"/>
        </a:p>
        <a:p>
          <a:r>
            <a:rPr lang="zh-TW" altLang="en-US" sz="3200" dirty="0" smtClean="0"/>
            <a:t>志願</a:t>
          </a:r>
          <a:endParaRPr lang="zh-TW" altLang="en-US" sz="3200" dirty="0"/>
        </a:p>
      </dgm:t>
    </dgm:pt>
    <dgm:pt modelId="{54EB9C8A-6211-46DB-B660-3550315AA188}" type="parTrans" cxnId="{E2F0323C-9673-45C5-9729-5AAAD0943E39}">
      <dgm:prSet/>
      <dgm:spPr/>
      <dgm:t>
        <a:bodyPr/>
        <a:lstStyle/>
        <a:p>
          <a:endParaRPr lang="zh-TW" altLang="en-US"/>
        </a:p>
      </dgm:t>
    </dgm:pt>
    <dgm:pt modelId="{E768F191-BE6D-487F-A799-EF1858DD0C92}" type="sibTrans" cxnId="{E2F0323C-9673-45C5-9729-5AAAD0943E39}">
      <dgm:prSet/>
      <dgm:spPr/>
      <dgm:t>
        <a:bodyPr/>
        <a:lstStyle/>
        <a:p>
          <a:endParaRPr lang="zh-TW" altLang="en-US"/>
        </a:p>
      </dgm:t>
    </dgm:pt>
    <dgm:pt modelId="{B0EF72BC-90C7-47D4-88D4-92873C99057A}">
      <dgm:prSet phldrT="[文字]"/>
      <dgm:spPr/>
      <dgm:t>
        <a:bodyPr/>
        <a:lstStyle/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混排後一次分發</a:t>
          </a:r>
          <a:endParaRPr lang="en-US" altLang="zh-TW" dirty="0" smtClean="0">
            <a:latin typeface="標楷體" pitchFamily="65" charset="-120"/>
            <a:ea typeface="標楷體" pitchFamily="65" charset="-120"/>
          </a:endParaRPr>
        </a:p>
        <a:p>
          <a:r>
            <a:rPr lang="zh-TW" altLang="en-US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→錄取一個志願</a:t>
          </a:r>
          <a:endParaRPr lang="zh-TW" altLang="en-US" b="1" dirty="0">
            <a:solidFill>
              <a:srgbClr val="0000FF"/>
            </a:solidFill>
            <a:latin typeface="標楷體" pitchFamily="65" charset="-120"/>
            <a:ea typeface="標楷體" pitchFamily="65" charset="-120"/>
          </a:endParaRPr>
        </a:p>
      </dgm:t>
    </dgm:pt>
    <dgm:pt modelId="{05551C22-040B-445B-8E83-153E5C5B12CD}" type="parTrans" cxnId="{704F785C-34B7-4988-B513-44643D14C800}">
      <dgm:prSet/>
      <dgm:spPr/>
      <dgm:t>
        <a:bodyPr/>
        <a:lstStyle/>
        <a:p>
          <a:endParaRPr lang="zh-TW" altLang="en-US"/>
        </a:p>
      </dgm:t>
    </dgm:pt>
    <dgm:pt modelId="{51C6B4F9-F213-41AE-A13B-7F57215070E4}" type="sibTrans" cxnId="{704F785C-34B7-4988-B513-44643D14C800}">
      <dgm:prSet/>
      <dgm:spPr/>
      <dgm:t>
        <a:bodyPr/>
        <a:lstStyle/>
        <a:p>
          <a:endParaRPr lang="zh-TW" altLang="en-US"/>
        </a:p>
      </dgm:t>
    </dgm:pt>
    <dgm:pt modelId="{3CF8547A-B81D-45D0-9414-D9324BF75407}" type="pres">
      <dgm:prSet presAssocID="{52CFA380-4EC3-44B2-9B1D-AD80E42B574A}" presName="Name0" presStyleCnt="0">
        <dgm:presLayoutVars>
          <dgm:dir/>
          <dgm:resizeHandles val="exact"/>
        </dgm:presLayoutVars>
      </dgm:prSet>
      <dgm:spPr/>
    </dgm:pt>
    <dgm:pt modelId="{1DEE4C25-4813-4EA5-8242-11311281F579}" type="pres">
      <dgm:prSet presAssocID="{52CFA380-4EC3-44B2-9B1D-AD80E42B574A}" presName="vNodes" presStyleCnt="0"/>
      <dgm:spPr/>
    </dgm:pt>
    <dgm:pt modelId="{D5E228A8-AB4A-47D6-A604-C32458CCD128}" type="pres">
      <dgm:prSet presAssocID="{7689BB5D-1804-4E56-A918-5C0CC1FEC985}" presName="node" presStyleLbl="node1" presStyleIdx="0" presStyleCnt="3" custScaleX="126193" custLinFactNeighborX="1021" custLinFactNeighborY="-796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2D33435-AFE3-4D23-BED5-BECB6AF75F55}" type="pres">
      <dgm:prSet presAssocID="{D52A10C0-C9A4-4733-AE9B-E4A279F8DAE6}" presName="spacerT" presStyleCnt="0"/>
      <dgm:spPr/>
    </dgm:pt>
    <dgm:pt modelId="{075D68E1-F34C-4B30-8103-CA72AAFF658D}" type="pres">
      <dgm:prSet presAssocID="{D52A10C0-C9A4-4733-AE9B-E4A279F8DAE6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A1862A48-53CE-4F27-A52B-74BA60EC93F9}" type="pres">
      <dgm:prSet presAssocID="{D52A10C0-C9A4-4733-AE9B-E4A279F8DAE6}" presName="spacerB" presStyleCnt="0"/>
      <dgm:spPr/>
    </dgm:pt>
    <dgm:pt modelId="{B386A483-ECF3-4CBE-A1B3-951BD8EEFB7D}" type="pres">
      <dgm:prSet presAssocID="{29D3FFAE-7A6E-4926-AB5F-14B3F9599F4A}" presName="node" presStyleLbl="node1" presStyleIdx="1" presStyleCnt="3" custScaleX="129408" custScaleY="11832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92418C6-CB28-4C9D-861D-3A68C15B51CA}" type="pres">
      <dgm:prSet presAssocID="{52CFA380-4EC3-44B2-9B1D-AD80E42B574A}" presName="sibTransLast" presStyleLbl="sibTrans2D1" presStyleIdx="1" presStyleCnt="2"/>
      <dgm:spPr/>
      <dgm:t>
        <a:bodyPr/>
        <a:lstStyle/>
        <a:p>
          <a:endParaRPr lang="zh-TW" altLang="en-US"/>
        </a:p>
      </dgm:t>
    </dgm:pt>
    <dgm:pt modelId="{6126375C-76AC-4B84-9E4F-EF62D1DCD344}" type="pres">
      <dgm:prSet presAssocID="{52CFA380-4EC3-44B2-9B1D-AD80E42B574A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D2786EBB-3B54-4B73-B3C0-5323CEE25788}" type="pres">
      <dgm:prSet presAssocID="{52CFA380-4EC3-44B2-9B1D-AD80E42B574A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A9C7219-B7A0-42EF-BDC9-7630E8F249DB}" type="presOf" srcId="{B0EF72BC-90C7-47D4-88D4-92873C99057A}" destId="{D2786EBB-3B54-4B73-B3C0-5323CEE25788}" srcOrd="0" destOrd="0" presId="urn:microsoft.com/office/officeart/2005/8/layout/equation2"/>
    <dgm:cxn modelId="{704F785C-34B7-4988-B513-44643D14C800}" srcId="{52CFA380-4EC3-44B2-9B1D-AD80E42B574A}" destId="{B0EF72BC-90C7-47D4-88D4-92873C99057A}" srcOrd="2" destOrd="0" parTransId="{05551C22-040B-445B-8E83-153E5C5B12CD}" sibTransId="{51C6B4F9-F213-41AE-A13B-7F57215070E4}"/>
    <dgm:cxn modelId="{6EA48BFB-3F6E-4E08-B3A5-575B73354198}" type="presOf" srcId="{29D3FFAE-7A6E-4926-AB5F-14B3F9599F4A}" destId="{B386A483-ECF3-4CBE-A1B3-951BD8EEFB7D}" srcOrd="0" destOrd="0" presId="urn:microsoft.com/office/officeart/2005/8/layout/equation2"/>
    <dgm:cxn modelId="{E2F0323C-9673-45C5-9729-5AAAD0943E39}" srcId="{52CFA380-4EC3-44B2-9B1D-AD80E42B574A}" destId="{29D3FFAE-7A6E-4926-AB5F-14B3F9599F4A}" srcOrd="1" destOrd="0" parTransId="{54EB9C8A-6211-46DB-B660-3550315AA188}" sibTransId="{E768F191-BE6D-487F-A799-EF1858DD0C92}"/>
    <dgm:cxn modelId="{672017FC-A537-46BD-8CA2-EAFAB62FC261}" type="presOf" srcId="{52CFA380-4EC3-44B2-9B1D-AD80E42B574A}" destId="{3CF8547A-B81D-45D0-9414-D9324BF75407}" srcOrd="0" destOrd="0" presId="urn:microsoft.com/office/officeart/2005/8/layout/equation2"/>
    <dgm:cxn modelId="{2FD08D9E-C74A-4868-8375-CCB4E81B7ED6}" type="presOf" srcId="{E768F191-BE6D-487F-A799-EF1858DD0C92}" destId="{E92418C6-CB28-4C9D-861D-3A68C15B51CA}" srcOrd="0" destOrd="0" presId="urn:microsoft.com/office/officeart/2005/8/layout/equation2"/>
    <dgm:cxn modelId="{84837CD7-F5BD-40BB-99ED-D7B9610625FD}" srcId="{52CFA380-4EC3-44B2-9B1D-AD80E42B574A}" destId="{7689BB5D-1804-4E56-A918-5C0CC1FEC985}" srcOrd="0" destOrd="0" parTransId="{1FA8951D-24C4-4A15-9A05-9D9B7D651BAE}" sibTransId="{D52A10C0-C9A4-4733-AE9B-E4A279F8DAE6}"/>
    <dgm:cxn modelId="{836F4405-B939-47FF-B01D-8ACF11E60D07}" type="presOf" srcId="{E768F191-BE6D-487F-A799-EF1858DD0C92}" destId="{6126375C-76AC-4B84-9E4F-EF62D1DCD344}" srcOrd="1" destOrd="0" presId="urn:microsoft.com/office/officeart/2005/8/layout/equation2"/>
    <dgm:cxn modelId="{42F721A2-8E98-4CCE-8825-3F4EAB2C1004}" type="presOf" srcId="{D52A10C0-C9A4-4733-AE9B-E4A279F8DAE6}" destId="{075D68E1-F34C-4B30-8103-CA72AAFF658D}" srcOrd="0" destOrd="0" presId="urn:microsoft.com/office/officeart/2005/8/layout/equation2"/>
    <dgm:cxn modelId="{AE3BD4CB-E83A-4C72-A4E2-99CF1CB64377}" type="presOf" srcId="{7689BB5D-1804-4E56-A918-5C0CC1FEC985}" destId="{D5E228A8-AB4A-47D6-A604-C32458CCD128}" srcOrd="0" destOrd="0" presId="urn:microsoft.com/office/officeart/2005/8/layout/equation2"/>
    <dgm:cxn modelId="{6FFD967C-3047-41B2-AA25-D0911DABB9E8}" type="presParOf" srcId="{3CF8547A-B81D-45D0-9414-D9324BF75407}" destId="{1DEE4C25-4813-4EA5-8242-11311281F579}" srcOrd="0" destOrd="0" presId="urn:microsoft.com/office/officeart/2005/8/layout/equation2"/>
    <dgm:cxn modelId="{FE43CEDC-D86B-4889-B843-2EE725CDB836}" type="presParOf" srcId="{1DEE4C25-4813-4EA5-8242-11311281F579}" destId="{D5E228A8-AB4A-47D6-A604-C32458CCD128}" srcOrd="0" destOrd="0" presId="urn:microsoft.com/office/officeart/2005/8/layout/equation2"/>
    <dgm:cxn modelId="{141E987B-EC39-40D6-A025-539B840FA5E9}" type="presParOf" srcId="{1DEE4C25-4813-4EA5-8242-11311281F579}" destId="{42D33435-AFE3-4D23-BED5-BECB6AF75F55}" srcOrd="1" destOrd="0" presId="urn:microsoft.com/office/officeart/2005/8/layout/equation2"/>
    <dgm:cxn modelId="{6BFC426B-C0C4-4A55-B910-26FDC8F9475F}" type="presParOf" srcId="{1DEE4C25-4813-4EA5-8242-11311281F579}" destId="{075D68E1-F34C-4B30-8103-CA72AAFF658D}" srcOrd="2" destOrd="0" presId="urn:microsoft.com/office/officeart/2005/8/layout/equation2"/>
    <dgm:cxn modelId="{E9CAF831-0021-48BF-8354-B2B93A679E9F}" type="presParOf" srcId="{1DEE4C25-4813-4EA5-8242-11311281F579}" destId="{A1862A48-53CE-4F27-A52B-74BA60EC93F9}" srcOrd="3" destOrd="0" presId="urn:microsoft.com/office/officeart/2005/8/layout/equation2"/>
    <dgm:cxn modelId="{DCAEDB89-1E5D-4B27-B860-A489E5E55386}" type="presParOf" srcId="{1DEE4C25-4813-4EA5-8242-11311281F579}" destId="{B386A483-ECF3-4CBE-A1B3-951BD8EEFB7D}" srcOrd="4" destOrd="0" presId="urn:microsoft.com/office/officeart/2005/8/layout/equation2"/>
    <dgm:cxn modelId="{4BE9A954-4DAA-46B3-8C22-D72081C915A7}" type="presParOf" srcId="{3CF8547A-B81D-45D0-9414-D9324BF75407}" destId="{E92418C6-CB28-4C9D-861D-3A68C15B51CA}" srcOrd="1" destOrd="0" presId="urn:microsoft.com/office/officeart/2005/8/layout/equation2"/>
    <dgm:cxn modelId="{63BACD87-B683-43C4-8D05-F71460290C92}" type="presParOf" srcId="{E92418C6-CB28-4C9D-861D-3A68C15B51CA}" destId="{6126375C-76AC-4B84-9E4F-EF62D1DCD344}" srcOrd="0" destOrd="0" presId="urn:microsoft.com/office/officeart/2005/8/layout/equation2"/>
    <dgm:cxn modelId="{DCA87A6F-EB1D-48CE-81EE-0B2AFE61A24D}" type="presParOf" srcId="{3CF8547A-B81D-45D0-9414-D9324BF75407}" destId="{D2786EBB-3B54-4B73-B3C0-5323CEE25788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A9A97F-FFD2-4D04-A545-5F728F49ADAF}">
      <dsp:nvSpPr>
        <dsp:cNvPr id="0" name=""/>
        <dsp:cNvSpPr/>
      </dsp:nvSpPr>
      <dsp:spPr>
        <a:xfrm rot="5400000">
          <a:off x="1650570" y="1117691"/>
          <a:ext cx="1650251" cy="198861"/>
        </a:xfrm>
        <a:prstGeom prst="rect">
          <a:avLst/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8564F44-3A68-4434-B55D-32524EF0CAA1}">
      <dsp:nvSpPr>
        <dsp:cNvPr id="0" name=""/>
        <dsp:cNvSpPr/>
      </dsp:nvSpPr>
      <dsp:spPr>
        <a:xfrm>
          <a:off x="1327740" y="1713"/>
          <a:ext cx="2209569" cy="13257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/>
            <a:t>試模擬測驗與第一次試選填與分發</a:t>
          </a:r>
          <a:r>
            <a:rPr lang="en-US" altLang="zh-TW" sz="1800" kern="1200" dirty="0" smtClean="0"/>
            <a:t>(</a:t>
          </a:r>
          <a:r>
            <a:rPr lang="zh-TW" altLang="en-US" sz="1800" kern="1200" dirty="0" smtClean="0"/>
            <a:t>上學期</a:t>
          </a:r>
          <a:r>
            <a:rPr lang="en-US" altLang="zh-TW" sz="1800" kern="1200" dirty="0" smtClean="0"/>
            <a:t>)</a:t>
          </a:r>
          <a:r>
            <a:rPr lang="zh-TW" altLang="en-US" sz="1800" kern="1200" dirty="0" smtClean="0"/>
            <a:t>、第二次試選填</a:t>
          </a:r>
          <a:r>
            <a:rPr lang="en-US" altLang="zh-TW" sz="1800" kern="1200" dirty="0" smtClean="0"/>
            <a:t>(</a:t>
          </a:r>
          <a:r>
            <a:rPr lang="zh-TW" altLang="en-US" sz="1800" kern="1200" dirty="0" smtClean="0"/>
            <a:t>下學期</a:t>
          </a:r>
          <a:r>
            <a:rPr lang="en-US" altLang="zh-TW" sz="1800" kern="1200" dirty="0" smtClean="0"/>
            <a:t>)</a:t>
          </a:r>
          <a:endParaRPr lang="zh-TW" altLang="en-US" sz="1800" kern="1200" dirty="0"/>
        </a:p>
      </dsp:txBody>
      <dsp:txXfrm>
        <a:off x="1366570" y="40543"/>
        <a:ext cx="2131909" cy="1248081"/>
      </dsp:txXfrm>
    </dsp:sp>
    <dsp:sp modelId="{C7646724-517A-4207-8682-7EDDCC9DCA2A}">
      <dsp:nvSpPr>
        <dsp:cNvPr id="0" name=""/>
        <dsp:cNvSpPr/>
      </dsp:nvSpPr>
      <dsp:spPr>
        <a:xfrm rot="5400000">
          <a:off x="1650570" y="2763837"/>
          <a:ext cx="1650251" cy="198861"/>
        </a:xfrm>
        <a:prstGeom prst="rect">
          <a:avLst/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3746394-32FC-4EEE-A279-073E4AE25189}">
      <dsp:nvSpPr>
        <dsp:cNvPr id="0" name=""/>
        <dsp:cNvSpPr/>
      </dsp:nvSpPr>
      <dsp:spPr>
        <a:xfrm>
          <a:off x="1327740" y="1658890"/>
          <a:ext cx="2209569" cy="13257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 smtClean="0">
              <a:solidFill>
                <a:srgbClr val="FF0000"/>
              </a:solidFill>
            </a:rPr>
            <a:t>3</a:t>
          </a:r>
          <a:r>
            <a:rPr lang="zh-TW" altLang="en-US" sz="2000" kern="1200" dirty="0" smtClean="0">
              <a:solidFill>
                <a:srgbClr val="FF0000"/>
              </a:solidFill>
            </a:rPr>
            <a:t>月特招甄選報名、</a:t>
          </a:r>
          <a:endParaRPr lang="en-US" altLang="zh-TW" sz="2000" kern="1200" dirty="0" smtClean="0">
            <a:solidFill>
              <a:srgbClr val="FF0000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/>
            <a:t>4</a:t>
          </a:r>
          <a:r>
            <a:rPr lang="zh-TW" altLang="en-US" sz="1400" kern="1200" dirty="0" smtClean="0"/>
            <a:t>月</a:t>
          </a:r>
          <a:r>
            <a:rPr lang="en-US" altLang="zh-TW" sz="1400" kern="1200" dirty="0" smtClean="0"/>
            <a:t>~5</a:t>
          </a:r>
          <a:r>
            <a:rPr lang="zh-TW" altLang="en-US" sz="1400" kern="1200" dirty="0" smtClean="0"/>
            <a:t>月特招甄選術科測驗</a:t>
          </a:r>
          <a:endParaRPr lang="zh-TW" altLang="en-US" sz="1400" kern="1200" dirty="0"/>
        </a:p>
      </dsp:txBody>
      <dsp:txXfrm>
        <a:off x="1366570" y="1697720"/>
        <a:ext cx="2131909" cy="1248081"/>
      </dsp:txXfrm>
    </dsp:sp>
    <dsp:sp modelId="{549FE31B-2BFB-4104-9391-D6B9FC98DEAF}">
      <dsp:nvSpPr>
        <dsp:cNvPr id="0" name=""/>
        <dsp:cNvSpPr/>
      </dsp:nvSpPr>
      <dsp:spPr>
        <a:xfrm rot="5400000">
          <a:off x="1650570" y="4398104"/>
          <a:ext cx="1650251" cy="198861"/>
        </a:xfrm>
        <a:prstGeom prst="rect">
          <a:avLst/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4E86E5B-343D-4BF2-8702-56AD2D4C2A38}">
      <dsp:nvSpPr>
        <dsp:cNvPr id="0" name=""/>
        <dsp:cNvSpPr/>
      </dsp:nvSpPr>
      <dsp:spPr>
        <a:xfrm>
          <a:off x="1327740" y="3316067"/>
          <a:ext cx="2209569" cy="13257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solidFill>
                <a:srgbClr val="FF0000"/>
              </a:solidFill>
            </a:rPr>
            <a:t>變更就學區</a:t>
          </a:r>
          <a:r>
            <a:rPr lang="en-US" altLang="zh-TW" sz="2400" kern="1200" dirty="0" smtClean="0">
              <a:solidFill>
                <a:srgbClr val="FF0000"/>
              </a:solidFill>
            </a:rPr>
            <a:t>(5/1~5/5)</a:t>
          </a:r>
          <a:endParaRPr lang="zh-TW" altLang="en-US" sz="2400" kern="1200" dirty="0">
            <a:solidFill>
              <a:srgbClr val="FF0000"/>
            </a:solidFill>
          </a:endParaRPr>
        </a:p>
      </dsp:txBody>
      <dsp:txXfrm>
        <a:off x="1366570" y="3354897"/>
        <a:ext cx="2131909" cy="1248081"/>
      </dsp:txXfrm>
    </dsp:sp>
    <dsp:sp modelId="{DAA6927C-E0AE-42D1-8DEA-DDD8EA6369E0}">
      <dsp:nvSpPr>
        <dsp:cNvPr id="0" name=""/>
        <dsp:cNvSpPr/>
      </dsp:nvSpPr>
      <dsp:spPr>
        <a:xfrm>
          <a:off x="1656192" y="5519637"/>
          <a:ext cx="3430012" cy="198861"/>
        </a:xfrm>
        <a:prstGeom prst="rect">
          <a:avLst/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5DD23AD-26BC-4207-925D-BFA983F960BC}">
      <dsp:nvSpPr>
        <dsp:cNvPr id="0" name=""/>
        <dsp:cNvSpPr/>
      </dsp:nvSpPr>
      <dsp:spPr>
        <a:xfrm>
          <a:off x="1327740" y="4973245"/>
          <a:ext cx="2209569" cy="13257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solidFill>
                <a:srgbClr val="FF0000"/>
              </a:solidFill>
            </a:rPr>
            <a:t>國中教育會考</a:t>
          </a:r>
          <a:r>
            <a:rPr lang="en-US" altLang="zh-TW" sz="2000" kern="1200" dirty="0" smtClean="0">
              <a:solidFill>
                <a:srgbClr val="FF0000"/>
              </a:solidFill>
            </a:rPr>
            <a:t>(106.5.20~21)</a:t>
          </a:r>
          <a:endParaRPr lang="zh-TW" altLang="en-US" sz="2000" kern="1200" dirty="0">
            <a:solidFill>
              <a:srgbClr val="FF0000"/>
            </a:solidFill>
          </a:endParaRPr>
        </a:p>
      </dsp:txBody>
      <dsp:txXfrm>
        <a:off x="1366570" y="5012075"/>
        <a:ext cx="2131909" cy="1248081"/>
      </dsp:txXfrm>
    </dsp:sp>
    <dsp:sp modelId="{145D7A14-9D3B-4807-A51A-647509ADE719}">
      <dsp:nvSpPr>
        <dsp:cNvPr id="0" name=""/>
        <dsp:cNvSpPr/>
      </dsp:nvSpPr>
      <dsp:spPr>
        <a:xfrm rot="16200000">
          <a:off x="4874582" y="4522468"/>
          <a:ext cx="1538939" cy="198861"/>
        </a:xfrm>
        <a:prstGeom prst="rect">
          <a:avLst/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057B1EA-761A-4464-B660-B9AF6F32FCEE}">
      <dsp:nvSpPr>
        <dsp:cNvPr id="0" name=""/>
        <dsp:cNvSpPr/>
      </dsp:nvSpPr>
      <dsp:spPr>
        <a:xfrm>
          <a:off x="4392480" y="4856765"/>
          <a:ext cx="2952338" cy="13257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 smtClean="0">
              <a:solidFill>
                <a:srgbClr val="FF0000"/>
              </a:solidFill>
            </a:rPr>
            <a:t>實用技能、技優甄審報名</a:t>
          </a:r>
          <a:endParaRPr lang="en-US" altLang="zh-TW" sz="1900" kern="1200" dirty="0" smtClean="0">
            <a:solidFill>
              <a:srgbClr val="FF0000"/>
            </a:solidFill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 smtClean="0">
              <a:solidFill>
                <a:srgbClr val="FF0000"/>
              </a:solidFill>
            </a:rPr>
            <a:t>會考成績公布</a:t>
          </a:r>
          <a:r>
            <a:rPr lang="en-US" altLang="zh-TW" sz="1900" kern="1200" dirty="0" smtClean="0">
              <a:solidFill>
                <a:srgbClr val="FF0000"/>
              </a:solidFill>
            </a:rPr>
            <a:t>(106.6.9)</a:t>
          </a:r>
          <a:endParaRPr lang="zh-TW" altLang="en-US" sz="1900" kern="1200" dirty="0">
            <a:solidFill>
              <a:srgbClr val="FF0000"/>
            </a:solidFill>
          </a:endParaRPr>
        </a:p>
      </dsp:txBody>
      <dsp:txXfrm>
        <a:off x="4431310" y="4895595"/>
        <a:ext cx="2874678" cy="1248081"/>
      </dsp:txXfrm>
    </dsp:sp>
    <dsp:sp modelId="{B7331EEE-6FDC-45CE-A67C-B25B7656FDBF}">
      <dsp:nvSpPr>
        <dsp:cNvPr id="0" name=""/>
        <dsp:cNvSpPr/>
      </dsp:nvSpPr>
      <dsp:spPr>
        <a:xfrm rot="16200000">
          <a:off x="4818925" y="2763837"/>
          <a:ext cx="1650251" cy="198861"/>
        </a:xfrm>
        <a:prstGeom prst="rect">
          <a:avLst/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DDA40C6-D90A-4CE0-9899-1878FF7B19B9}">
      <dsp:nvSpPr>
        <dsp:cNvPr id="0" name=""/>
        <dsp:cNvSpPr/>
      </dsp:nvSpPr>
      <dsp:spPr>
        <a:xfrm>
          <a:off x="4500495" y="3316067"/>
          <a:ext cx="2484285" cy="13257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/>
            <a:t>實用技能、技優甄審報到</a:t>
          </a:r>
          <a:endParaRPr lang="en-US" altLang="zh-TW" sz="18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1800" kern="1200" dirty="0" smtClean="0"/>
            <a:t>特招甄選報到</a:t>
          </a:r>
          <a:r>
            <a:rPr lang="en-US" altLang="zh-TW" sz="1800" kern="1200" dirty="0" smtClean="0"/>
            <a:t>6/14</a:t>
          </a:r>
        </a:p>
      </dsp:txBody>
      <dsp:txXfrm>
        <a:off x="4539325" y="3354897"/>
        <a:ext cx="2406625" cy="1248081"/>
      </dsp:txXfrm>
    </dsp:sp>
    <dsp:sp modelId="{4B3B4BF3-6CDF-41CA-956E-BA47B93BBADE}">
      <dsp:nvSpPr>
        <dsp:cNvPr id="0" name=""/>
        <dsp:cNvSpPr/>
      </dsp:nvSpPr>
      <dsp:spPr>
        <a:xfrm rot="16200000">
          <a:off x="4818925" y="1113161"/>
          <a:ext cx="1650251" cy="198861"/>
        </a:xfrm>
        <a:prstGeom prst="rect">
          <a:avLst/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BB444C4-91A4-4423-AB95-737B4493B2DE}">
      <dsp:nvSpPr>
        <dsp:cNvPr id="0" name=""/>
        <dsp:cNvSpPr/>
      </dsp:nvSpPr>
      <dsp:spPr>
        <a:xfrm>
          <a:off x="4320481" y="1658890"/>
          <a:ext cx="2844312" cy="13257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solidFill>
                <a:srgbClr val="FF0000"/>
              </a:solidFill>
            </a:rPr>
            <a:t>免試入學選填志願</a:t>
          </a:r>
          <a:r>
            <a:rPr lang="en-US" altLang="zh-TW" sz="2400" kern="1200" dirty="0" smtClean="0">
              <a:solidFill>
                <a:srgbClr val="FF0000"/>
              </a:solidFill>
            </a:rPr>
            <a:t/>
          </a:r>
          <a:br>
            <a:rPr lang="en-US" altLang="zh-TW" sz="2400" kern="1200" dirty="0" smtClean="0">
              <a:solidFill>
                <a:srgbClr val="FF0000"/>
              </a:solidFill>
            </a:rPr>
          </a:br>
          <a:r>
            <a:rPr lang="en-US" altLang="zh-TW" sz="2400" kern="1200" dirty="0" smtClean="0">
              <a:solidFill>
                <a:srgbClr val="FF0000"/>
              </a:solidFill>
            </a:rPr>
            <a:t>(</a:t>
          </a:r>
          <a:r>
            <a:rPr lang="zh-TW" altLang="en-US" sz="2400" kern="1200" dirty="0" smtClean="0">
              <a:solidFill>
                <a:srgbClr val="FF0000"/>
              </a:solidFill>
            </a:rPr>
            <a:t>高中、高職、五專</a:t>
          </a:r>
          <a:r>
            <a:rPr lang="en-US" altLang="zh-TW" sz="2400" kern="1200" dirty="0" smtClean="0">
              <a:solidFill>
                <a:srgbClr val="FF0000"/>
              </a:solidFill>
            </a:rPr>
            <a:t>)</a:t>
          </a:r>
          <a:br>
            <a:rPr lang="en-US" altLang="zh-TW" sz="2400" kern="1200" dirty="0" smtClean="0">
              <a:solidFill>
                <a:srgbClr val="FF0000"/>
              </a:solidFill>
            </a:rPr>
          </a:br>
          <a:r>
            <a:rPr lang="en-US" altLang="zh-TW" sz="2400" kern="1200" dirty="0" smtClean="0">
              <a:solidFill>
                <a:srgbClr val="FF0000"/>
              </a:solidFill>
            </a:rPr>
            <a:t>6/20~6/29</a:t>
          </a:r>
        </a:p>
      </dsp:txBody>
      <dsp:txXfrm>
        <a:off x="4359311" y="1697720"/>
        <a:ext cx="2766652" cy="1248081"/>
      </dsp:txXfrm>
    </dsp:sp>
    <dsp:sp modelId="{D0C47403-4ABE-405C-8418-AFE92F9032F6}">
      <dsp:nvSpPr>
        <dsp:cNvPr id="0" name=""/>
        <dsp:cNvSpPr/>
      </dsp:nvSpPr>
      <dsp:spPr>
        <a:xfrm rot="21598217">
          <a:off x="5076617" y="504913"/>
          <a:ext cx="3303186" cy="198861"/>
        </a:xfrm>
        <a:prstGeom prst="rect">
          <a:avLst/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A52E9E3-1431-417B-BB33-3DCD7732A44C}">
      <dsp:nvSpPr>
        <dsp:cNvPr id="0" name=""/>
        <dsp:cNvSpPr/>
      </dsp:nvSpPr>
      <dsp:spPr>
        <a:xfrm>
          <a:off x="4637853" y="1713"/>
          <a:ext cx="2209569" cy="13257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/>
            <a:t>特招考試報名</a:t>
          </a:r>
          <a:r>
            <a:rPr lang="en-US" altLang="zh-TW" sz="1800" kern="1200" dirty="0" smtClean="0"/>
            <a:t>6/23</a:t>
          </a:r>
          <a:br>
            <a:rPr lang="en-US" altLang="zh-TW" sz="1800" kern="1200" dirty="0" smtClean="0"/>
          </a:br>
          <a:r>
            <a:rPr lang="zh-TW" altLang="en-US" sz="1800" kern="1200" dirty="0" smtClean="0"/>
            <a:t>考試</a:t>
          </a:r>
          <a:r>
            <a:rPr lang="en-US" altLang="zh-TW" sz="1800" kern="1200" dirty="0" smtClean="0"/>
            <a:t>6/25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/>
            <a:t>繳交志願卡</a:t>
          </a:r>
          <a:r>
            <a:rPr lang="en-US" altLang="zh-TW" sz="1800" kern="1200" dirty="0" smtClean="0"/>
            <a:t>6/29</a:t>
          </a:r>
          <a:endParaRPr lang="zh-TW" altLang="en-US" sz="1800" kern="1200" dirty="0"/>
        </a:p>
      </dsp:txBody>
      <dsp:txXfrm>
        <a:off x="4676683" y="40543"/>
        <a:ext cx="2131909" cy="1248081"/>
      </dsp:txXfrm>
    </dsp:sp>
    <dsp:sp modelId="{A92B450B-DFA8-4485-9CC4-C3D54F97BB4C}">
      <dsp:nvSpPr>
        <dsp:cNvPr id="0" name=""/>
        <dsp:cNvSpPr/>
      </dsp:nvSpPr>
      <dsp:spPr>
        <a:xfrm rot="5400000">
          <a:off x="8090669" y="1111872"/>
          <a:ext cx="1651964" cy="198861"/>
        </a:xfrm>
        <a:prstGeom prst="rect">
          <a:avLst/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45E9DC8-7381-4B4E-9BC8-0AF76C43764A}">
      <dsp:nvSpPr>
        <dsp:cNvPr id="0" name=""/>
        <dsp:cNvSpPr/>
      </dsp:nvSpPr>
      <dsp:spPr>
        <a:xfrm>
          <a:off x="7947965" y="0"/>
          <a:ext cx="2209569" cy="13257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/>
            <a:t>免試與特招考試</a:t>
          </a:r>
          <a:r>
            <a:rPr lang="en-US" altLang="zh-TW" sz="1800" kern="1200" dirty="0" smtClean="0"/>
            <a:t/>
          </a:r>
          <a:br>
            <a:rPr lang="en-US" altLang="zh-TW" sz="1800" kern="1200" dirty="0" smtClean="0"/>
          </a:br>
          <a:r>
            <a:rPr lang="zh-TW" altLang="en-US" sz="1800" kern="1200" dirty="0" smtClean="0"/>
            <a:t>同時放榜</a:t>
          </a:r>
          <a:r>
            <a:rPr lang="en-US" altLang="zh-TW" sz="1800" kern="1200" dirty="0" smtClean="0"/>
            <a:t>7/11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kern="1200" dirty="0" smtClean="0"/>
            <a:t>(</a:t>
          </a:r>
          <a:r>
            <a:rPr lang="zh-TW" altLang="en-US" sz="1800" kern="1200" dirty="0" smtClean="0"/>
            <a:t>僅錄取一個志願</a:t>
          </a:r>
          <a:r>
            <a:rPr lang="en-US" altLang="zh-TW" sz="1800" kern="1200" dirty="0" smtClean="0"/>
            <a:t>)</a:t>
          </a:r>
          <a:endParaRPr lang="zh-TW" altLang="en-US" sz="1800" kern="1200" dirty="0"/>
        </a:p>
      </dsp:txBody>
      <dsp:txXfrm>
        <a:off x="7986795" y="38830"/>
        <a:ext cx="2131909" cy="1248081"/>
      </dsp:txXfrm>
    </dsp:sp>
    <dsp:sp modelId="{02A80FC7-2FD4-4456-A3DF-597A1731C18D}">
      <dsp:nvSpPr>
        <dsp:cNvPr id="0" name=""/>
        <dsp:cNvSpPr/>
      </dsp:nvSpPr>
      <dsp:spPr>
        <a:xfrm rot="5400000">
          <a:off x="8162121" y="2655621"/>
          <a:ext cx="1614540" cy="198861"/>
        </a:xfrm>
        <a:prstGeom prst="rect">
          <a:avLst/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0AEA09C-8658-4A7D-9DED-38213CC45DBE}">
      <dsp:nvSpPr>
        <dsp:cNvPr id="0" name=""/>
        <dsp:cNvSpPr/>
      </dsp:nvSpPr>
      <dsp:spPr>
        <a:xfrm>
          <a:off x="7947965" y="1658890"/>
          <a:ext cx="2209569" cy="13257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五專全國免試</a:t>
          </a:r>
          <a:endParaRPr lang="en-US" altLang="zh-TW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現場撕榜</a:t>
          </a:r>
          <a:r>
            <a:rPr lang="en-US" altLang="zh-TW" sz="2000" kern="1200" dirty="0" smtClean="0"/>
            <a:t>7/12</a:t>
          </a:r>
          <a:endParaRPr lang="zh-TW" altLang="en-US" sz="2000" kern="1200" dirty="0"/>
        </a:p>
      </dsp:txBody>
      <dsp:txXfrm>
        <a:off x="7986795" y="1697720"/>
        <a:ext cx="2131909" cy="1248081"/>
      </dsp:txXfrm>
    </dsp:sp>
    <dsp:sp modelId="{153DE28F-C9DC-40ED-8BFE-BFEA459E7AD0}">
      <dsp:nvSpPr>
        <dsp:cNvPr id="0" name=""/>
        <dsp:cNvSpPr/>
      </dsp:nvSpPr>
      <dsp:spPr>
        <a:xfrm rot="5400000">
          <a:off x="8181795" y="4574930"/>
          <a:ext cx="1690554" cy="198861"/>
        </a:xfrm>
        <a:prstGeom prst="rect">
          <a:avLst/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F490BD6-B94D-491C-8845-36597B6DB57C}">
      <dsp:nvSpPr>
        <dsp:cNvPr id="0" name=""/>
        <dsp:cNvSpPr/>
      </dsp:nvSpPr>
      <dsp:spPr>
        <a:xfrm>
          <a:off x="7992885" y="3276361"/>
          <a:ext cx="2209569" cy="13257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免試與特招考試</a:t>
          </a:r>
          <a:r>
            <a:rPr lang="en-US" altLang="zh-TW" sz="2000" kern="1200" dirty="0" smtClean="0"/>
            <a:t/>
          </a:r>
          <a:br>
            <a:rPr lang="en-US" altLang="zh-TW" sz="2000" kern="1200" dirty="0" smtClean="0"/>
          </a:br>
          <a:r>
            <a:rPr lang="zh-TW" altLang="en-US" sz="2000" kern="1200" dirty="0" smtClean="0"/>
            <a:t>報到</a:t>
          </a:r>
          <a:r>
            <a:rPr lang="en-US" altLang="zh-TW" sz="2000" kern="1200" dirty="0" smtClean="0"/>
            <a:t>7/13</a:t>
          </a:r>
          <a:endParaRPr lang="zh-TW" altLang="en-US" sz="2000" kern="1200" dirty="0"/>
        </a:p>
      </dsp:txBody>
      <dsp:txXfrm>
        <a:off x="8031715" y="3315191"/>
        <a:ext cx="2131909" cy="1248081"/>
      </dsp:txXfrm>
    </dsp:sp>
    <dsp:sp modelId="{9A6B8DA0-3FF9-4AAF-8645-0FC1AA60C6DE}">
      <dsp:nvSpPr>
        <dsp:cNvPr id="0" name=""/>
        <dsp:cNvSpPr/>
      </dsp:nvSpPr>
      <dsp:spPr>
        <a:xfrm>
          <a:off x="7947965" y="4973245"/>
          <a:ext cx="2209569" cy="13257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smtClean="0"/>
            <a:t>續招</a:t>
          </a:r>
          <a:endParaRPr lang="zh-TW" altLang="en-US" sz="2800" kern="1200" dirty="0"/>
        </a:p>
      </dsp:txBody>
      <dsp:txXfrm>
        <a:off x="7986795" y="5012075"/>
        <a:ext cx="2131909" cy="12480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E228A8-AB4A-47D6-A604-C32458CCD128}">
      <dsp:nvSpPr>
        <dsp:cNvPr id="0" name=""/>
        <dsp:cNvSpPr/>
      </dsp:nvSpPr>
      <dsp:spPr>
        <a:xfrm>
          <a:off x="910221" y="0"/>
          <a:ext cx="2220272" cy="175942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高中職志願</a:t>
          </a:r>
          <a:endParaRPr lang="zh-TW" altLang="en-US" sz="3200" kern="1200" dirty="0"/>
        </a:p>
      </dsp:txBody>
      <dsp:txXfrm>
        <a:off x="1235372" y="257662"/>
        <a:ext cx="1569970" cy="1244101"/>
      </dsp:txXfrm>
    </dsp:sp>
    <dsp:sp modelId="{075D68E1-F34C-4B30-8103-CA72AAFF658D}">
      <dsp:nvSpPr>
        <dsp:cNvPr id="0" name=""/>
        <dsp:cNvSpPr/>
      </dsp:nvSpPr>
      <dsp:spPr>
        <a:xfrm>
          <a:off x="1492160" y="1902836"/>
          <a:ext cx="1020467" cy="1020467"/>
        </a:xfrm>
        <a:prstGeom prst="mathPlus">
          <a:avLst/>
        </a:prstGeom>
        <a:gradFill rotWithShape="0">
          <a:gsLst>
            <a:gs pos="0">
              <a:schemeClr val="accent4">
                <a:shade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shade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/>
        </a:p>
      </dsp:txBody>
      <dsp:txXfrm>
        <a:off x="1627423" y="2293063"/>
        <a:ext cx="749941" cy="240013"/>
      </dsp:txXfrm>
    </dsp:sp>
    <dsp:sp modelId="{B386A483-ECF3-4CBE-A1B3-951BD8EEFB7D}">
      <dsp:nvSpPr>
        <dsp:cNvPr id="0" name=""/>
        <dsp:cNvSpPr/>
      </dsp:nvSpPr>
      <dsp:spPr>
        <a:xfrm>
          <a:off x="863975" y="3066168"/>
          <a:ext cx="2276837" cy="2081858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hueOff val="419039"/>
                <a:satOff val="-32945"/>
                <a:lumOff val="19061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419039"/>
                <a:satOff val="-32945"/>
                <a:lumOff val="19061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419039"/>
                <a:satOff val="-32945"/>
                <a:lumOff val="1906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五專</a:t>
          </a:r>
          <a:endParaRPr lang="en-US" altLang="zh-TW" sz="3200" kern="1200" dirty="0" smtClean="0"/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志願</a:t>
          </a:r>
          <a:endParaRPr lang="zh-TW" altLang="en-US" sz="3200" kern="1200" dirty="0"/>
        </a:p>
      </dsp:txBody>
      <dsp:txXfrm>
        <a:off x="1197410" y="3371049"/>
        <a:ext cx="1609967" cy="1472096"/>
      </dsp:txXfrm>
    </dsp:sp>
    <dsp:sp modelId="{E92418C6-CB28-4C9D-861D-3A68C15B51CA}">
      <dsp:nvSpPr>
        <dsp:cNvPr id="0" name=""/>
        <dsp:cNvSpPr/>
      </dsp:nvSpPr>
      <dsp:spPr>
        <a:xfrm rot="237">
          <a:off x="3404727" y="2246876"/>
          <a:ext cx="559497" cy="6545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shade val="90000"/>
                <a:hueOff val="845832"/>
                <a:satOff val="-65889"/>
                <a:lumOff val="36434"/>
                <a:alphaOff val="0"/>
                <a:tint val="50000"/>
                <a:satMod val="300000"/>
              </a:schemeClr>
            </a:gs>
            <a:gs pos="35000">
              <a:schemeClr val="accent4">
                <a:shade val="90000"/>
                <a:hueOff val="845832"/>
                <a:satOff val="-65889"/>
                <a:lumOff val="36434"/>
                <a:alphaOff val="0"/>
                <a:tint val="37000"/>
                <a:satMod val="300000"/>
              </a:schemeClr>
            </a:gs>
            <a:gs pos="100000">
              <a:schemeClr val="accent4">
                <a:shade val="90000"/>
                <a:hueOff val="845832"/>
                <a:satOff val="-65889"/>
                <a:lumOff val="3643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900" kern="1200"/>
        </a:p>
      </dsp:txBody>
      <dsp:txXfrm>
        <a:off x="3404727" y="2377771"/>
        <a:ext cx="391648" cy="392704"/>
      </dsp:txXfrm>
    </dsp:sp>
    <dsp:sp modelId="{D2786EBB-3B54-4B73-B3C0-5323CEE25788}">
      <dsp:nvSpPr>
        <dsp:cNvPr id="0" name=""/>
        <dsp:cNvSpPr/>
      </dsp:nvSpPr>
      <dsp:spPr>
        <a:xfrm>
          <a:off x="4196468" y="814860"/>
          <a:ext cx="3518851" cy="3518851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hueOff val="838077"/>
                <a:satOff val="-65889"/>
                <a:lumOff val="38123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838077"/>
                <a:satOff val="-65889"/>
                <a:lumOff val="38123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838077"/>
                <a:satOff val="-65889"/>
                <a:lumOff val="3812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標楷體" pitchFamily="65" charset="-120"/>
              <a:ea typeface="標楷體" pitchFamily="65" charset="-120"/>
            </a:rPr>
            <a:t>混排後一次分發</a:t>
          </a:r>
          <a:endParaRPr lang="en-US" altLang="zh-TW" sz="3600" kern="1200" dirty="0" smtClean="0">
            <a:latin typeface="標楷體" pitchFamily="65" charset="-120"/>
            <a:ea typeface="標楷體" pitchFamily="65" charset="-120"/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→錄取一個志願</a:t>
          </a:r>
          <a:endParaRPr lang="zh-TW" altLang="en-US" sz="3600" b="1" kern="1200" dirty="0">
            <a:solidFill>
              <a:srgbClr val="0000FF"/>
            </a:solidFill>
            <a:latin typeface="標楷體" pitchFamily="65" charset="-120"/>
            <a:ea typeface="標楷體" pitchFamily="65" charset="-120"/>
          </a:endParaRPr>
        </a:p>
      </dsp:txBody>
      <dsp:txXfrm>
        <a:off x="4711792" y="1330184"/>
        <a:ext cx="2488203" cy="24882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92125"/>
          </a:xfrm>
          <a:prstGeom prst="rect">
            <a:avLst/>
          </a:prstGeom>
        </p:spPr>
        <p:txBody>
          <a:bodyPr vert="horz" lIns="90202" tIns="45101" rIns="90202" bIns="45101" rtlCol="0"/>
          <a:lstStyle>
            <a:lvl1pPr algn="l"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765550" y="0"/>
            <a:ext cx="2881313" cy="492125"/>
          </a:xfrm>
          <a:prstGeom prst="rect">
            <a:avLst/>
          </a:prstGeom>
        </p:spPr>
        <p:txBody>
          <a:bodyPr vert="horz" lIns="90202" tIns="45101" rIns="90202" bIns="45101" rtlCol="0"/>
          <a:lstStyle>
            <a:lvl1pPr algn="r"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fld id="{9FC2B97F-8667-4C82-8CE7-7E13F14FFDCA}" type="datetimeFigureOut">
              <a:rPr lang="zh-TW" altLang="en-US"/>
              <a:pPr>
                <a:defRPr/>
              </a:pPr>
              <a:t>2016/12/29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356725"/>
            <a:ext cx="2881313" cy="492125"/>
          </a:xfrm>
          <a:prstGeom prst="rect">
            <a:avLst/>
          </a:prstGeom>
        </p:spPr>
        <p:txBody>
          <a:bodyPr vert="horz" lIns="90202" tIns="45101" rIns="90202" bIns="45101" rtlCol="0" anchor="b"/>
          <a:lstStyle>
            <a:lvl1pPr algn="l"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765550" y="9356725"/>
            <a:ext cx="2881313" cy="492125"/>
          </a:xfrm>
          <a:prstGeom prst="rect">
            <a:avLst/>
          </a:prstGeom>
        </p:spPr>
        <p:txBody>
          <a:bodyPr vert="horz" wrap="square" lIns="90202" tIns="45101" rIns="90202" bIns="4510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</a:defRPr>
            </a:lvl1pPr>
          </a:lstStyle>
          <a:p>
            <a:pPr>
              <a:defRPr/>
            </a:pPr>
            <a:fld id="{135E0E54-F6FB-4D46-BF20-D4FE5FDF9C2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47119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1313" cy="492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202" tIns="45101" rIns="90202" bIns="4510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67138" y="0"/>
            <a:ext cx="2881312" cy="492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202" tIns="45101" rIns="90202" bIns="4510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9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2013" y="739775"/>
            <a:ext cx="4924425" cy="3694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7413" y="4678363"/>
            <a:ext cx="4873625" cy="4432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202" tIns="45101" rIns="90202" bIns="451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 smtClean="0"/>
              <a:t>Click to edit Master text styles</a:t>
            </a:r>
          </a:p>
          <a:p>
            <a:pPr lvl="1"/>
            <a:r>
              <a:rPr lang="en-US" altLang="zh-TW" noProof="0" smtClean="0"/>
              <a:t>Second level</a:t>
            </a:r>
          </a:p>
          <a:p>
            <a:pPr lvl="2"/>
            <a:r>
              <a:rPr lang="en-US" altLang="zh-TW" noProof="0" smtClean="0"/>
              <a:t>Third level</a:t>
            </a:r>
          </a:p>
          <a:p>
            <a:pPr lvl="3"/>
            <a:r>
              <a:rPr lang="en-US" altLang="zh-TW" noProof="0" smtClean="0"/>
              <a:t>Fourth level</a:t>
            </a:r>
          </a:p>
          <a:p>
            <a:pPr lvl="4"/>
            <a:r>
              <a:rPr lang="en-US" altLang="zh-TW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58313"/>
            <a:ext cx="2881313" cy="492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202" tIns="45101" rIns="90202" bIns="4510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7138" y="9358313"/>
            <a:ext cx="2881312" cy="492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202" tIns="45101" rIns="90202" bIns="4510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</a:defRPr>
            </a:lvl1pPr>
          </a:lstStyle>
          <a:p>
            <a:pPr>
              <a:defRPr/>
            </a:pPr>
            <a:fld id="{4F6F1EAA-492F-403B-BE1A-A624B9EC7B9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838756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32015" indent="-281544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26176" indent="-225236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76647" indent="-225236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27118" indent="-225236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477588" indent="-22523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28059" indent="-22523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378530" indent="-22523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29000" indent="-22523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defRPr/>
            </a:pPr>
            <a:fld id="{AB4592F6-1EA7-482E-B0E5-2284B56DC352}" type="slidenum">
              <a:rPr lang="en-US" altLang="zh-TW" sz="1200"/>
              <a:pPr>
                <a:defRPr/>
              </a:pPr>
              <a:t>1</a:t>
            </a:fld>
            <a:endParaRPr lang="en-US" altLang="zh-TW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zh-TW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911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Times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876FFA-CC93-4CE3-8F71-FB1484E2EBA1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92141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165475" y="504825"/>
            <a:ext cx="3368675" cy="2527300"/>
          </a:xfrm>
          <a:ln/>
        </p:spPr>
      </p:sp>
      <p:sp>
        <p:nvSpPr>
          <p:cNvPr id="138243" name="備忘稿版面配置區 2"/>
          <p:cNvSpPr>
            <a:spLocks noGrp="1"/>
          </p:cNvSpPr>
          <p:nvPr>
            <p:ph type="body" idx="1"/>
          </p:nvPr>
        </p:nvSpPr>
        <p:spPr>
          <a:xfrm>
            <a:off x="968375" y="3200400"/>
            <a:ext cx="7761288" cy="3032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172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357166"/>
            <a:ext cx="8715436" cy="1470025"/>
          </a:xfrm>
        </p:spPr>
        <p:txBody>
          <a:bodyPr/>
          <a:lstStyle>
            <a:lvl1pPr>
              <a:defRPr b="1" baseline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+mj-ea"/>
                <a:cs typeface="Tahoma" pitchFamily="34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28802"/>
            <a:ext cx="6400800" cy="1428760"/>
          </a:xfrm>
        </p:spPr>
        <p:txBody>
          <a:bodyPr/>
          <a:lstStyle>
            <a:lvl1pPr marL="0" indent="0" algn="ctr">
              <a:buNone/>
              <a:defRPr b="1" cap="none" spc="0">
                <a:ln w="19050">
                  <a:solidFill>
                    <a:srgbClr val="0C3226"/>
                  </a:solidFill>
                </a:ln>
                <a:solidFill>
                  <a:schemeClr val="bg1"/>
                </a:solidFill>
                <a:effectLst/>
                <a:latin typeface="+mn-lt"/>
                <a:cs typeface="Microsoft Sans Serif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E312C-E537-405B-9760-31C1F134C551}" type="datetime1">
              <a:rPr lang="en-US" altLang="zh-TW"/>
              <a:pPr>
                <a:defRPr/>
              </a:pPr>
              <a:t>12/29/2016</a:t>
            </a:fld>
            <a:endParaRPr lang="en-US" altLang="zh-TW">
              <a:ea typeface="新細明體" panose="02020500000000000000" pitchFamily="18" charset="-12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DCD87D33-6140-4813-ABC8-B9AE45B971D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85649782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2"/>
              </a:buBlip>
              <a:defRPr/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2"/>
              </a:buBlip>
              <a:defRPr/>
            </a:lvl5pPr>
            <a:lvl6pPr>
              <a:buFontTx/>
              <a:buBlip>
                <a:blip r:embed="rId3"/>
              </a:buBlip>
              <a:defRPr/>
            </a:lvl6pPr>
            <a:lvl7pPr>
              <a:buFontTx/>
              <a:buBlip>
                <a:blip r:embed="rId2"/>
              </a:buBlip>
              <a:defRPr/>
            </a:lvl7pPr>
            <a:lvl8pPr>
              <a:buFontTx/>
              <a:buBlip>
                <a:blip r:embed="rId3"/>
              </a:buBlip>
              <a:defRPr/>
            </a:lvl8pPr>
            <a:lvl9pPr>
              <a:buFontTx/>
              <a:buBlip>
                <a:blip r:embed="rId2"/>
              </a:buBlip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01FEE-3253-407B-9D4A-5F733C1F6395}" type="datetime1">
              <a:rPr lang="en-US" altLang="zh-TW"/>
              <a:pPr>
                <a:defRPr/>
              </a:pPr>
              <a:t>12/29/2016</a:t>
            </a:fld>
            <a:endParaRPr lang="en-US" altLang="zh-TW">
              <a:ea typeface="新細明體" panose="02020500000000000000" pitchFamily="18" charset="-12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0D2AD42C-3D0C-4CCB-A98E-B49ECFB0221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68442911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2"/>
              </a:buBlip>
              <a:defRPr/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2"/>
              </a:buBlip>
              <a:defRPr/>
            </a:lvl5pPr>
            <a:lvl6pPr>
              <a:buFontTx/>
              <a:buBlip>
                <a:blip r:embed="rId3"/>
              </a:buBlip>
              <a:defRPr/>
            </a:lvl6pPr>
            <a:lvl7pPr>
              <a:buFontTx/>
              <a:buBlip>
                <a:blip r:embed="rId2"/>
              </a:buBlip>
              <a:defRPr/>
            </a:lvl7pPr>
            <a:lvl8pPr>
              <a:buFontTx/>
              <a:buBlip>
                <a:blip r:embed="rId3"/>
              </a:buBlip>
              <a:defRPr/>
            </a:lvl8pPr>
            <a:lvl9pPr>
              <a:buFontTx/>
              <a:buBlip>
                <a:blip r:embed="rId2"/>
              </a:buBlip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EC3F3-CB0D-47CA-9B2C-9CF01EF78D98}" type="datetime1">
              <a:rPr lang="en-US" altLang="zh-TW"/>
              <a:pPr>
                <a:defRPr/>
              </a:pPr>
              <a:t>12/29/2016</a:t>
            </a:fld>
            <a:endParaRPr lang="en-US" altLang="zh-TW">
              <a:ea typeface="新細明體" panose="02020500000000000000" pitchFamily="18" charset="-12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E6D23854-AA44-4C00-9ACF-F02A19ED348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36580522"/>
      </p:ext>
    </p:extLst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6"/>
            <a:ext cx="8229600" cy="4525963"/>
          </a:xfrm>
        </p:spPr>
        <p:txBody>
          <a:bodyPr rtlCol="0">
            <a:normAutofit/>
          </a:bodyPr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pPr lvl="0"/>
            <a:endParaRPr lang="zh-TW" altLang="en-US" noProof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6AFFF3B2-9C15-4173-8029-5D629DB31E2B}" type="datetime1">
              <a:rPr lang="ja-JP" altLang="en-US"/>
              <a:pPr>
                <a:defRPr/>
              </a:pPr>
              <a:t>2016/12/29</a:t>
            </a:fld>
            <a:endParaRPr lang="en-US" altLang="zh-TW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8E3675F9-ACF6-4448-B7FF-191B8BDE5C1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75071361"/>
      </p:ext>
    </p:extLst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463" y="0"/>
            <a:ext cx="36655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69469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TW" noProof="0" smtClean="0"/>
              <a:t>Click to edit Master title style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568483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zh-TW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40983156"/>
      </p:ext>
    </p:extLst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60965693"/>
      </p:ext>
    </p:extLst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6022284"/>
      </p:ext>
    </p:extLst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989865"/>
      </p:ext>
    </p:extLst>
  </p:cSld>
  <p:clrMapOvr>
    <a:masterClrMapping/>
  </p:clrMapOvr>
  <p:transition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3433670"/>
      </p:ext>
    </p:extLst>
  </p:cSld>
  <p:clrMapOvr>
    <a:masterClrMapping/>
  </p:clrMapOvr>
  <p:transition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907802638"/>
      </p:ext>
    </p:extLst>
  </p:cSld>
  <p:clrMapOvr>
    <a:masterClrMapping/>
  </p:clrMapOvr>
  <p:transition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920234550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 descr="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0"/>
            <a:ext cx="1728787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A17F0-4AC6-4999-9FB5-DBC905DD17F6}" type="datetime1">
              <a:rPr lang="en-US" altLang="zh-TW"/>
              <a:pPr>
                <a:defRPr/>
              </a:pPr>
              <a:t>12/29/2016</a:t>
            </a:fld>
            <a:endParaRPr lang="en-US" altLang="zh-TW">
              <a:ea typeface="新細明體" panose="02020500000000000000" pitchFamily="18" charset="-12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FE40FB65-CCAA-4CF2-B9A3-05A99CCD0FB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72475037"/>
      </p:ext>
    </p:extLst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2392008"/>
      </p:ext>
    </p:extLst>
  </p:cSld>
  <p:clrMapOvr>
    <a:masterClrMapping/>
  </p:clrMapOvr>
  <p:transition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4519762"/>
      </p:ext>
    </p:extLst>
  </p:cSld>
  <p:clrMapOvr>
    <a:masterClrMapping/>
  </p:clrMapOvr>
  <p:transition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 descr="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0"/>
            <a:ext cx="1728787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99EE1-2017-483C-A7AE-2837A3EA555F}" type="datetime1">
              <a:rPr lang="en-US" altLang="zh-TW"/>
              <a:pPr>
                <a:defRPr/>
              </a:pPr>
              <a:t>12/29/2016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C9048-2143-435F-BCBE-6F82EC4D155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57082429"/>
      </p:ext>
    </p:extLst>
  </p:cSld>
  <p:clrMapOvr>
    <a:masterClrMapping/>
  </p:clrMapOvr>
  <p:transition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357166"/>
            <a:ext cx="8715436" cy="1470025"/>
          </a:xfrm>
        </p:spPr>
        <p:txBody>
          <a:bodyPr/>
          <a:lstStyle>
            <a:lvl1pPr>
              <a:defRPr b="1" baseline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+mj-ea"/>
                <a:cs typeface="Tahoma" pitchFamily="34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28802"/>
            <a:ext cx="6400800" cy="1428760"/>
          </a:xfrm>
        </p:spPr>
        <p:txBody>
          <a:bodyPr/>
          <a:lstStyle>
            <a:lvl1pPr marL="0" indent="0" algn="ctr">
              <a:buNone/>
              <a:defRPr b="1" cap="none" spc="0">
                <a:ln w="19050">
                  <a:solidFill>
                    <a:srgbClr val="0C3226"/>
                  </a:solidFill>
                </a:ln>
                <a:solidFill>
                  <a:schemeClr val="bg1"/>
                </a:solidFill>
                <a:effectLst/>
                <a:latin typeface="+mn-lt"/>
                <a:cs typeface="Microsoft Sans Serif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kumimoji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0B8BD4C5-CD9A-4383-AB25-4774502E70EF}" type="datetime1">
              <a:rPr lang="en-US" altLang="zh-TW"/>
              <a:pPr>
                <a:defRPr/>
              </a:pPr>
              <a:t>12/29/2016</a:t>
            </a:fld>
            <a:endParaRPr lang="en-US" altLang="zh-TW">
              <a:ea typeface="新細明體" panose="02020500000000000000" pitchFamily="18" charset="-12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kumimoji="0">
                <a:latin typeface="Verdana" panose="020B060403050404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kumimoji="0">
                <a:latin typeface="Verdana" panose="020B0604030504040204" pitchFamily="34" charset="0"/>
                <a:ea typeface="+mn-ea"/>
              </a:defRPr>
            </a:lvl1pPr>
          </a:lstStyle>
          <a:p>
            <a:pPr>
              <a:defRPr/>
            </a:pPr>
            <a:fld id="{1E2BDA3E-C121-4A37-B622-F0E34367AAF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27785844"/>
      </p:ext>
    </p:extLst>
  </p:cSld>
  <p:clrMapOvr>
    <a:masterClrMapping/>
  </p:clrMapOvr>
  <p:transition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 descr="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0"/>
            <a:ext cx="1728787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kumimoji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DB43D5A7-3038-4422-81A7-46468392BC51}" type="datetime1">
              <a:rPr lang="en-US" altLang="zh-TW"/>
              <a:pPr>
                <a:defRPr/>
              </a:pPr>
              <a:t>12/29/2016</a:t>
            </a:fld>
            <a:endParaRPr lang="en-US" altLang="zh-TW">
              <a:ea typeface="新細明體" panose="02020500000000000000" pitchFamily="18" charset="-12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kumimoji="0">
                <a:latin typeface="Verdana" panose="020B060403050404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kumimoji="0">
                <a:latin typeface="Verdana" panose="020B0604030504040204" pitchFamily="34" charset="0"/>
                <a:ea typeface="+mn-ea"/>
              </a:defRPr>
            </a:lvl1pPr>
          </a:lstStyle>
          <a:p>
            <a:pPr>
              <a:defRPr/>
            </a:pPr>
            <a:fld id="{B5E9C233-E0B8-49C8-BBC5-34177633F18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46554997"/>
      </p:ext>
    </p:extLst>
  </p:cSld>
  <p:clrMapOvr>
    <a:masterClrMapping/>
  </p:clrMapOvr>
  <p:transition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10403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kumimoji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5A10C95F-0918-4B6C-BEFE-371F83CDDCCE}" type="datetime1">
              <a:rPr lang="en-US" altLang="zh-TW"/>
              <a:pPr>
                <a:defRPr/>
              </a:pPr>
              <a:t>12/29/2016</a:t>
            </a:fld>
            <a:endParaRPr lang="en-US" altLang="zh-TW">
              <a:ea typeface="新細明體" panose="02020500000000000000" pitchFamily="18" charset="-12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kumimoji="0">
                <a:latin typeface="Verdana" panose="020B060403050404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kumimoji="0">
                <a:latin typeface="Verdana" panose="020B0604030504040204" pitchFamily="34" charset="0"/>
                <a:ea typeface="+mn-ea"/>
              </a:defRPr>
            </a:lvl1pPr>
          </a:lstStyle>
          <a:p>
            <a:pPr>
              <a:defRPr/>
            </a:pPr>
            <a:fld id="{CE848832-1E38-4012-A403-AC8995DE273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91893698"/>
      </p:ext>
    </p:extLst>
  </p:cSld>
  <p:clrMapOvr>
    <a:masterClrMapping/>
  </p:clrMapOvr>
  <p:transition advClick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kumimoji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8FB19D9D-B026-41C0-89AE-75A112694B4F}" type="datetime1">
              <a:rPr lang="en-US" altLang="zh-TW"/>
              <a:pPr>
                <a:defRPr/>
              </a:pPr>
              <a:t>12/29/2016</a:t>
            </a:fld>
            <a:endParaRPr lang="en-US" altLang="zh-TW">
              <a:ea typeface="新細明體" panose="02020500000000000000" pitchFamily="18" charset="-12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kumimoji="0">
                <a:latin typeface="Verdana" panose="020B060403050404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kumimoji="0">
                <a:latin typeface="Verdana" panose="020B0604030504040204" pitchFamily="34" charset="0"/>
                <a:ea typeface="+mn-ea"/>
              </a:defRPr>
            </a:lvl1pPr>
          </a:lstStyle>
          <a:p>
            <a:pPr>
              <a:defRPr/>
            </a:pPr>
            <a:fld id="{975EA394-7838-4F85-8FC6-1565F37DA74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84484662"/>
      </p:ext>
    </p:extLst>
  </p:cSld>
  <p:clrMapOvr>
    <a:masterClrMapping/>
  </p:clrMapOvr>
  <p:transition advClick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kumimoji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868570F2-0A4D-40EF-BA1A-D0C8ADDC8DF3}" type="datetime1">
              <a:rPr lang="en-US" altLang="zh-TW"/>
              <a:pPr>
                <a:defRPr/>
              </a:pPr>
              <a:t>12/29/2016</a:t>
            </a:fld>
            <a:endParaRPr lang="en-US" altLang="zh-TW">
              <a:ea typeface="新細明體" panose="02020500000000000000" pitchFamily="18" charset="-12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kumimoji="0">
                <a:latin typeface="Verdana" panose="020B060403050404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kumimoji="0">
                <a:latin typeface="Verdana" panose="020B0604030504040204" pitchFamily="34" charset="0"/>
                <a:ea typeface="+mn-ea"/>
              </a:defRPr>
            </a:lvl1pPr>
          </a:lstStyle>
          <a:p>
            <a:pPr>
              <a:defRPr/>
            </a:pPr>
            <a:fld id="{481AC9B7-DD20-4951-9A35-E5E7AB7DB38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62795899"/>
      </p:ext>
    </p:extLst>
  </p:cSld>
  <p:clrMapOvr>
    <a:masterClrMapping/>
  </p:clrMapOvr>
  <p:transition advClick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kumimoji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9834CF10-4CA4-43D8-A8BA-C91DB11FC61D}" type="datetime1">
              <a:rPr lang="en-US" altLang="zh-TW"/>
              <a:pPr>
                <a:defRPr/>
              </a:pPr>
              <a:t>12/29/2016</a:t>
            </a:fld>
            <a:endParaRPr lang="en-US" altLang="zh-TW">
              <a:ea typeface="新細明體" panose="02020500000000000000" pitchFamily="18" charset="-12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kumimoji="0">
                <a:latin typeface="Verdana" panose="020B060403050404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kumimoji="0">
                <a:latin typeface="Verdana" panose="020B0604030504040204" pitchFamily="34" charset="0"/>
                <a:ea typeface="+mn-ea"/>
              </a:defRPr>
            </a:lvl1pPr>
          </a:lstStyle>
          <a:p>
            <a:pPr>
              <a:defRPr/>
            </a:pPr>
            <a:fld id="{1F85DEFA-521C-44D6-825F-A084EE54B9D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74570546"/>
      </p:ext>
    </p:extLst>
  </p:cSld>
  <p:clrMapOvr>
    <a:masterClrMapping/>
  </p:clrMapOvr>
  <p:transition advClick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kumimoji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9ECECA06-324C-4695-8925-BF79071AB227}" type="datetime1">
              <a:rPr lang="en-US" altLang="zh-TW"/>
              <a:pPr>
                <a:defRPr/>
              </a:pPr>
              <a:t>12/29/2016</a:t>
            </a:fld>
            <a:endParaRPr lang="en-US" altLang="zh-TW">
              <a:ea typeface="新細明體" panose="02020500000000000000" pitchFamily="18" charset="-12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kumimoji="0">
                <a:latin typeface="Verdana" panose="020B060403050404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kumimoji="0">
                <a:latin typeface="Verdana" panose="020B0604030504040204" pitchFamily="34" charset="0"/>
                <a:ea typeface="+mn-ea"/>
              </a:defRPr>
            </a:lvl1pPr>
          </a:lstStyle>
          <a:p>
            <a:pPr>
              <a:defRPr/>
            </a:pPr>
            <a:fld id="{C01DB183-E38D-481A-B476-9FFA061E007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99283932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10403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1A8B1-980A-4341-8CB6-A69DB8D053D4}" type="datetime1">
              <a:rPr lang="en-US" altLang="zh-TW"/>
              <a:pPr>
                <a:defRPr/>
              </a:pPr>
              <a:t>12/29/2016</a:t>
            </a:fld>
            <a:endParaRPr lang="en-US" altLang="zh-TW">
              <a:ea typeface="新細明體" panose="02020500000000000000" pitchFamily="18" charset="-12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55045A6C-6DA1-41FA-8D49-54753424C5A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44188918"/>
      </p:ext>
    </p:extLst>
  </p:cSld>
  <p:clrMapOvr>
    <a:masterClrMapping/>
  </p:clrMapOvr>
  <p:transition advClick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kumimoji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E9D7EACE-7389-472A-A60D-713D1042C368}" type="datetime1">
              <a:rPr lang="en-US" altLang="zh-TW"/>
              <a:pPr>
                <a:defRPr/>
              </a:pPr>
              <a:t>12/29/2016</a:t>
            </a:fld>
            <a:endParaRPr lang="en-US" altLang="zh-TW">
              <a:ea typeface="新細明體" panose="02020500000000000000" pitchFamily="18" charset="-12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kumimoji="0">
                <a:latin typeface="Verdana" panose="020B060403050404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kumimoji="0">
                <a:latin typeface="Verdana" panose="020B0604030504040204" pitchFamily="34" charset="0"/>
                <a:ea typeface="+mn-ea"/>
              </a:defRPr>
            </a:lvl1pPr>
          </a:lstStyle>
          <a:p>
            <a:pPr>
              <a:defRPr/>
            </a:pPr>
            <a:fld id="{D69ECD71-AC7D-4BD4-BA7A-DC9F14AFCD6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32878575"/>
      </p:ext>
    </p:extLst>
  </p:cSld>
  <p:clrMapOvr>
    <a:masterClrMapping/>
  </p:clrMapOvr>
  <p:transition advClick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kumimoji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F95EFD80-5A4E-41F3-B205-4F16D85A01FB}" type="datetime1">
              <a:rPr lang="en-US" altLang="zh-TW"/>
              <a:pPr>
                <a:defRPr/>
              </a:pPr>
              <a:t>12/29/2016</a:t>
            </a:fld>
            <a:endParaRPr lang="en-US" altLang="zh-TW">
              <a:ea typeface="新細明體" panose="02020500000000000000" pitchFamily="18" charset="-12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kumimoji="0">
                <a:latin typeface="Verdana" panose="020B060403050404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kumimoji="0">
                <a:latin typeface="Verdana" panose="020B0604030504040204" pitchFamily="34" charset="0"/>
                <a:ea typeface="+mn-ea"/>
              </a:defRPr>
            </a:lvl1pPr>
          </a:lstStyle>
          <a:p>
            <a:pPr>
              <a:defRPr/>
            </a:pPr>
            <a:fld id="{87FF6B35-F960-4ACF-B1AF-89D1E87400A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33140772"/>
      </p:ext>
    </p:extLst>
  </p:cSld>
  <p:clrMapOvr>
    <a:masterClrMapping/>
  </p:clrMapOvr>
  <p:transition advClick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2"/>
              </a:buBlip>
              <a:defRPr/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2"/>
              </a:buBlip>
              <a:defRPr/>
            </a:lvl5pPr>
            <a:lvl6pPr>
              <a:buFontTx/>
              <a:buBlip>
                <a:blip r:embed="rId3"/>
              </a:buBlip>
              <a:defRPr/>
            </a:lvl6pPr>
            <a:lvl7pPr>
              <a:buFontTx/>
              <a:buBlip>
                <a:blip r:embed="rId2"/>
              </a:buBlip>
              <a:defRPr/>
            </a:lvl7pPr>
            <a:lvl8pPr>
              <a:buFontTx/>
              <a:buBlip>
                <a:blip r:embed="rId3"/>
              </a:buBlip>
              <a:defRPr/>
            </a:lvl8pPr>
            <a:lvl9pPr>
              <a:buFontTx/>
              <a:buBlip>
                <a:blip r:embed="rId2"/>
              </a:buBlip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kumimoji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59F9C35B-E3D9-4BFE-B9DF-18054537B177}" type="datetime1">
              <a:rPr lang="en-US" altLang="zh-TW"/>
              <a:pPr>
                <a:defRPr/>
              </a:pPr>
              <a:t>12/29/2016</a:t>
            </a:fld>
            <a:endParaRPr lang="en-US" altLang="zh-TW">
              <a:ea typeface="新細明體" panose="02020500000000000000" pitchFamily="18" charset="-12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kumimoji="0">
                <a:latin typeface="Verdana" panose="020B060403050404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kumimoji="0">
                <a:latin typeface="Verdana" panose="020B0604030504040204" pitchFamily="34" charset="0"/>
                <a:ea typeface="+mn-ea"/>
              </a:defRPr>
            </a:lvl1pPr>
          </a:lstStyle>
          <a:p>
            <a:pPr>
              <a:defRPr/>
            </a:pPr>
            <a:fld id="{805EE980-099B-46B1-9135-3E2D3178B88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56282691"/>
      </p:ext>
    </p:extLst>
  </p:cSld>
  <p:clrMapOvr>
    <a:masterClrMapping/>
  </p:clrMapOvr>
  <p:transition advClick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2"/>
              </a:buBlip>
              <a:defRPr/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2"/>
              </a:buBlip>
              <a:defRPr/>
            </a:lvl5pPr>
            <a:lvl6pPr>
              <a:buFontTx/>
              <a:buBlip>
                <a:blip r:embed="rId3"/>
              </a:buBlip>
              <a:defRPr/>
            </a:lvl6pPr>
            <a:lvl7pPr>
              <a:buFontTx/>
              <a:buBlip>
                <a:blip r:embed="rId2"/>
              </a:buBlip>
              <a:defRPr/>
            </a:lvl7pPr>
            <a:lvl8pPr>
              <a:buFontTx/>
              <a:buBlip>
                <a:blip r:embed="rId3"/>
              </a:buBlip>
              <a:defRPr/>
            </a:lvl8pPr>
            <a:lvl9pPr>
              <a:buFontTx/>
              <a:buBlip>
                <a:blip r:embed="rId2"/>
              </a:buBlip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kumimoji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0227E681-D728-4B20-85C7-5819F0E2FB9A}" type="datetime1">
              <a:rPr lang="en-US" altLang="zh-TW"/>
              <a:pPr>
                <a:defRPr/>
              </a:pPr>
              <a:t>12/29/2016</a:t>
            </a:fld>
            <a:endParaRPr lang="en-US" altLang="zh-TW">
              <a:ea typeface="新細明體" panose="02020500000000000000" pitchFamily="18" charset="-12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kumimoji="0">
                <a:latin typeface="Verdana" panose="020B060403050404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kumimoji="0">
                <a:latin typeface="Verdana" panose="020B0604030504040204" pitchFamily="34" charset="0"/>
                <a:ea typeface="+mn-ea"/>
              </a:defRPr>
            </a:lvl1pPr>
          </a:lstStyle>
          <a:p>
            <a:pPr>
              <a:defRPr/>
            </a:pPr>
            <a:fld id="{33BBF29D-FD2F-4949-9429-380BF919E97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64799409"/>
      </p:ext>
    </p:extLst>
  </p:cSld>
  <p:clrMapOvr>
    <a:masterClrMapping/>
  </p:clrMapOvr>
  <p:transition advClick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6"/>
            <a:ext cx="8229600" cy="4525963"/>
          </a:xfrm>
        </p:spPr>
        <p:txBody>
          <a:bodyPr rtlCol="0">
            <a:normAutofit/>
          </a:bodyPr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pPr lvl="0"/>
            <a:endParaRPr lang="zh-TW" altLang="en-US" noProof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BD2D1-AAC3-4E29-8AA3-5CABE8C32D44}" type="datetime1">
              <a:rPr lang="ja-JP" altLang="en-US"/>
              <a:pPr>
                <a:defRPr/>
              </a:pPr>
              <a:t>2016/12/29</a:t>
            </a:fld>
            <a:endParaRPr lang="en-US" altLang="zh-TW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E808B-3E44-4617-9FFC-22397CBA293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88580650"/>
      </p:ext>
    </p:extLst>
  </p:cSld>
  <p:clrMapOvr>
    <a:masterClrMapping/>
  </p:clrMapOvr>
  <p:transition advClick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357166"/>
            <a:ext cx="8715436" cy="1470025"/>
          </a:xfrm>
        </p:spPr>
        <p:txBody>
          <a:bodyPr/>
          <a:lstStyle>
            <a:lvl1pPr>
              <a:defRPr b="1" baseline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+mj-ea"/>
                <a:cs typeface="Tahoma" pitchFamily="34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28802"/>
            <a:ext cx="6400800" cy="1428760"/>
          </a:xfrm>
        </p:spPr>
        <p:txBody>
          <a:bodyPr/>
          <a:lstStyle>
            <a:lvl1pPr marL="0" indent="0" algn="ctr">
              <a:buNone/>
              <a:defRPr b="1" cap="none" spc="0">
                <a:ln w="19050">
                  <a:solidFill>
                    <a:srgbClr val="0C3226"/>
                  </a:solidFill>
                </a:ln>
                <a:solidFill>
                  <a:schemeClr val="bg1"/>
                </a:solidFill>
                <a:effectLst/>
                <a:latin typeface="+mn-lt"/>
                <a:cs typeface="Microsoft Sans Serif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D5CFD-728A-4569-8AB1-A0B471582539}" type="datetime1">
              <a:rPr lang="en-US" altLang="zh-TW"/>
              <a:pPr>
                <a:defRPr/>
              </a:pPr>
              <a:t>12/29/2016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華康細圓體" panose="02010609010101010101" pitchFamily="49" charset="-120"/>
              </a:defRPr>
            </a:lvl1pPr>
          </a:lstStyle>
          <a:p>
            <a:pPr>
              <a:defRPr/>
            </a:pPr>
            <a:fld id="{8E955EE5-03E9-4769-BC1E-CB5740BB04B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0996941"/>
      </p:ext>
    </p:extLst>
  </p:cSld>
  <p:clrMapOvr>
    <a:masterClrMapping/>
  </p:clrMapOvr>
  <p:transition advClick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 descr="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0"/>
            <a:ext cx="1728787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7EAC9-9B4C-473D-9892-21572499EC14}" type="datetime1">
              <a:rPr lang="en-US" altLang="zh-TW"/>
              <a:pPr>
                <a:defRPr/>
              </a:pPr>
              <a:t>12/29/2016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華康細圓體" panose="02010609010101010101" pitchFamily="49" charset="-120"/>
              </a:defRPr>
            </a:lvl1pPr>
          </a:lstStyle>
          <a:p>
            <a:pPr>
              <a:defRPr/>
            </a:pPr>
            <a:fld id="{970E9933-3109-48A5-BCBB-A09F8A39386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73639977"/>
      </p:ext>
    </p:extLst>
  </p:cSld>
  <p:clrMapOvr>
    <a:masterClrMapping/>
  </p:clrMapOvr>
  <p:transition advClick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10403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933D5-8EDF-4CF1-98CE-F065AE717D85}" type="datetime1">
              <a:rPr lang="en-US" altLang="zh-TW"/>
              <a:pPr>
                <a:defRPr/>
              </a:pPr>
              <a:t>12/29/2016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華康細圓體" panose="02010609010101010101" pitchFamily="49" charset="-120"/>
              </a:defRPr>
            </a:lvl1pPr>
          </a:lstStyle>
          <a:p>
            <a:pPr>
              <a:defRPr/>
            </a:pPr>
            <a:fld id="{3316CF7D-0E4F-4BD9-9D21-D39EE9A56E4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2654257"/>
      </p:ext>
    </p:extLst>
  </p:cSld>
  <p:clrMapOvr>
    <a:masterClrMapping/>
  </p:clrMapOvr>
  <p:transition advClick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53072-FD88-4A5E-8704-E23533CE9844}" type="datetime1">
              <a:rPr lang="en-US" altLang="zh-TW"/>
              <a:pPr>
                <a:defRPr/>
              </a:pPr>
              <a:t>12/29/2016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華康細圓體" panose="02010609010101010101" pitchFamily="49" charset="-120"/>
              </a:defRPr>
            </a:lvl1pPr>
          </a:lstStyle>
          <a:p>
            <a:pPr>
              <a:defRPr/>
            </a:pPr>
            <a:fld id="{989EF5AD-C171-4990-8834-D603705F3F8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36691524"/>
      </p:ext>
    </p:extLst>
  </p:cSld>
  <p:clrMapOvr>
    <a:masterClrMapping/>
  </p:clrMapOvr>
  <p:transition advClick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70A00-B611-48B2-9EAF-4DED3169732D}" type="datetime1">
              <a:rPr lang="en-US" altLang="zh-TW"/>
              <a:pPr>
                <a:defRPr/>
              </a:pPr>
              <a:t>12/29/2016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華康細圓體" panose="02010609010101010101" pitchFamily="49" charset="-120"/>
              </a:defRPr>
            </a:lvl1pPr>
          </a:lstStyle>
          <a:p>
            <a:pPr>
              <a:defRPr/>
            </a:pPr>
            <a:fld id="{81312C2B-8DAE-4DDE-AD8A-FF7E99EC1B1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14093166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344FD-E7DA-4622-868F-8F08B6C37D73}" type="datetime1">
              <a:rPr lang="en-US" altLang="zh-TW"/>
              <a:pPr>
                <a:defRPr/>
              </a:pPr>
              <a:t>12/29/2016</a:t>
            </a:fld>
            <a:endParaRPr lang="en-US" altLang="zh-TW">
              <a:ea typeface="新細明體" panose="02020500000000000000" pitchFamily="18" charset="-12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28C5F637-ED62-4549-A992-259C8D60A31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26082167"/>
      </p:ext>
    </p:extLst>
  </p:cSld>
  <p:clrMapOvr>
    <a:masterClrMapping/>
  </p:clrMapOvr>
  <p:transition advClick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AC154-3A4E-40DF-84F8-8BF50A23E263}" type="datetime1">
              <a:rPr lang="en-US" altLang="zh-TW"/>
              <a:pPr>
                <a:defRPr/>
              </a:pPr>
              <a:t>12/29/2016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華康細圓體" panose="02010609010101010101" pitchFamily="49" charset="-120"/>
              </a:defRPr>
            </a:lvl1pPr>
          </a:lstStyle>
          <a:p>
            <a:pPr>
              <a:defRPr/>
            </a:pPr>
            <a:fld id="{CD578C91-81D9-4AAC-8D4C-579EE086054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34790961"/>
      </p:ext>
    </p:extLst>
  </p:cSld>
  <p:clrMapOvr>
    <a:masterClrMapping/>
  </p:clrMapOvr>
  <p:transition advClick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AFCC5-574A-4921-A769-E239DEA45B7C}" type="datetime1">
              <a:rPr lang="en-US" altLang="zh-TW"/>
              <a:pPr>
                <a:defRPr/>
              </a:pPr>
              <a:t>12/29/2016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華康細圓體" panose="02010609010101010101" pitchFamily="49" charset="-120"/>
              </a:defRPr>
            </a:lvl1pPr>
          </a:lstStyle>
          <a:p>
            <a:pPr>
              <a:defRPr/>
            </a:pPr>
            <a:fld id="{FD8250F6-F251-4711-BE90-AD5858DF726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64194294"/>
      </p:ext>
    </p:extLst>
  </p:cSld>
  <p:clrMapOvr>
    <a:masterClrMapping/>
  </p:clrMapOvr>
  <p:transition advClick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AC879-BAEA-450F-89B1-32827F6AD3A0}" type="datetime1">
              <a:rPr lang="en-US" altLang="zh-TW"/>
              <a:pPr>
                <a:defRPr/>
              </a:pPr>
              <a:t>12/29/2016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華康細圓體" panose="02010609010101010101" pitchFamily="49" charset="-120"/>
              </a:defRPr>
            </a:lvl1pPr>
          </a:lstStyle>
          <a:p>
            <a:pPr>
              <a:defRPr/>
            </a:pPr>
            <a:fld id="{E2DF7F9B-0C45-4F26-BDFD-D16196B11C7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99354268"/>
      </p:ext>
    </p:extLst>
  </p:cSld>
  <p:clrMapOvr>
    <a:masterClrMapping/>
  </p:clrMapOvr>
  <p:transition advClick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E74D2-2DFF-4CBF-B984-F7ACDE509D89}" type="datetime1">
              <a:rPr lang="en-US" altLang="zh-TW"/>
              <a:pPr>
                <a:defRPr/>
              </a:pPr>
              <a:t>12/29/2016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華康細圓體" panose="02010609010101010101" pitchFamily="49" charset="-120"/>
              </a:defRPr>
            </a:lvl1pPr>
          </a:lstStyle>
          <a:p>
            <a:pPr>
              <a:defRPr/>
            </a:pPr>
            <a:fld id="{F1B77188-37AD-43F4-92B2-A68F391C243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92514974"/>
      </p:ext>
    </p:extLst>
  </p:cSld>
  <p:clrMapOvr>
    <a:masterClrMapping/>
  </p:clrMapOvr>
  <p:transition advClick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2"/>
              </a:buBlip>
              <a:defRPr/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2"/>
              </a:buBlip>
              <a:defRPr/>
            </a:lvl5pPr>
            <a:lvl6pPr>
              <a:buFontTx/>
              <a:buBlip>
                <a:blip r:embed="rId3"/>
              </a:buBlip>
              <a:defRPr/>
            </a:lvl6pPr>
            <a:lvl7pPr>
              <a:buFontTx/>
              <a:buBlip>
                <a:blip r:embed="rId2"/>
              </a:buBlip>
              <a:defRPr/>
            </a:lvl7pPr>
            <a:lvl8pPr>
              <a:buFontTx/>
              <a:buBlip>
                <a:blip r:embed="rId3"/>
              </a:buBlip>
              <a:defRPr/>
            </a:lvl8pPr>
            <a:lvl9pPr>
              <a:buFontTx/>
              <a:buBlip>
                <a:blip r:embed="rId2"/>
              </a:buBlip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1BCD5-8033-437E-B735-E4DFD441C3CD}" type="datetime1">
              <a:rPr lang="en-US" altLang="zh-TW"/>
              <a:pPr>
                <a:defRPr/>
              </a:pPr>
              <a:t>12/29/2016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華康細圓體" panose="02010609010101010101" pitchFamily="49" charset="-120"/>
              </a:defRPr>
            </a:lvl1pPr>
          </a:lstStyle>
          <a:p>
            <a:pPr>
              <a:defRPr/>
            </a:pPr>
            <a:fld id="{70C81C51-F4BD-4028-8472-1F41601CDC2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92744896"/>
      </p:ext>
    </p:extLst>
  </p:cSld>
  <p:clrMapOvr>
    <a:masterClrMapping/>
  </p:clrMapOvr>
  <p:transition advClick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2"/>
              </a:buBlip>
              <a:defRPr/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2"/>
              </a:buBlip>
              <a:defRPr/>
            </a:lvl5pPr>
            <a:lvl6pPr>
              <a:buFontTx/>
              <a:buBlip>
                <a:blip r:embed="rId3"/>
              </a:buBlip>
              <a:defRPr/>
            </a:lvl6pPr>
            <a:lvl7pPr>
              <a:buFontTx/>
              <a:buBlip>
                <a:blip r:embed="rId2"/>
              </a:buBlip>
              <a:defRPr/>
            </a:lvl7pPr>
            <a:lvl8pPr>
              <a:buFontTx/>
              <a:buBlip>
                <a:blip r:embed="rId3"/>
              </a:buBlip>
              <a:defRPr/>
            </a:lvl8pPr>
            <a:lvl9pPr>
              <a:buFontTx/>
              <a:buBlip>
                <a:blip r:embed="rId2"/>
              </a:buBlip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8AF9C-1B23-4275-9CF7-C8F15D3996A6}" type="datetime1">
              <a:rPr lang="en-US" altLang="zh-TW"/>
              <a:pPr>
                <a:defRPr/>
              </a:pPr>
              <a:t>12/29/2016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華康細圓體" panose="02010609010101010101" pitchFamily="49" charset="-120"/>
              </a:defRPr>
            </a:lvl1pPr>
          </a:lstStyle>
          <a:p>
            <a:pPr>
              <a:defRPr/>
            </a:pPr>
            <a:fld id="{440CF01A-D6F7-47AD-9B53-901653852C4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66591798"/>
      </p:ext>
    </p:extLst>
  </p:cSld>
  <p:clrMapOvr>
    <a:masterClrMapping/>
  </p:clrMapOvr>
  <p:transition advClick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6"/>
            <a:ext cx="8229600" cy="4525963"/>
          </a:xfrm>
        </p:spPr>
        <p:txBody>
          <a:bodyPr rtlCol="0">
            <a:normAutofit/>
          </a:bodyPr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pPr lvl="0"/>
            <a:endParaRPr lang="zh-TW" altLang="en-US" noProof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573DDD1D-CA7A-44DD-AF4F-5FDD777109CF}" type="datetime1">
              <a:rPr lang="ja-JP" altLang="en-US"/>
              <a:pPr>
                <a:defRPr/>
              </a:pPr>
              <a:t>2016/12/29</a:t>
            </a:fld>
            <a:endParaRPr lang="en-US" altLang="zh-TW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8A04834D-AC27-4AFE-A334-CE898D1C83E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05902402"/>
      </p:ext>
    </p:extLst>
  </p:cSld>
  <p:clrMapOvr>
    <a:masterClrMapping/>
  </p:clrMapOvr>
  <p:transition advClick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3EFD5C-0DE1-4819-B808-B6F12CBCD00B}" type="datetimeFigureOut">
              <a:rPr kumimoji="0" lang="zh-TW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2016/12/29</a:t>
            </a:fld>
            <a:endParaRPr kumimoji="0" lang="zh-TW" altLang="en-US" sz="24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entury Gothic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entury Gothic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655820-DB9E-4D01-97EB-FCFFB5859AD7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94C600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entury Gothic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62866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entury Gothic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entury Gothic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entury Gothic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8276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3EFD5C-0DE1-4819-B808-B6F12CBCD00B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2016/12/29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entury Gothic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entury Gothic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655820-DB9E-4D01-97EB-FCFFB5859AD7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entury Gothic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3934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2BDC9-2478-4056-A456-9BB39928D4FF}" type="datetime1">
              <a:rPr lang="en-US" altLang="zh-TW"/>
              <a:pPr>
                <a:defRPr/>
              </a:pPr>
              <a:t>12/29/2016</a:t>
            </a:fld>
            <a:endParaRPr lang="en-US" altLang="zh-TW">
              <a:ea typeface="新細明體" panose="02020500000000000000" pitchFamily="18" charset="-12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BEEE5EB7-05AE-4F12-8ABF-189BCC63F06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53797722"/>
      </p:ext>
    </p:extLst>
  </p:cSld>
  <p:clrMapOvr>
    <a:masterClrMapping/>
  </p:clrMapOvr>
  <p:transition advClick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3EFD5C-0DE1-4819-B808-B6F12CBCD00B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2016/12/29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entury Gothic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entury Gothic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655820-DB9E-4D01-97EB-FCFFB5859AD7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entury Gothic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5070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3EFD5C-0DE1-4819-B808-B6F12CBCD00B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2016/12/29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entury Gothic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entury Gothic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655820-DB9E-4D01-97EB-FCFFB5859AD7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entury Gothic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20489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3EFD5C-0DE1-4819-B808-B6F12CBCD00B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2016/12/29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entury Gothic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entury Gothic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655820-DB9E-4D01-97EB-FCFFB5859AD7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entury Gothic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26267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3EFD5C-0DE1-4819-B808-B6F12CBCD00B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2016/12/29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entury Gothic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entury Gothic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655820-DB9E-4D01-97EB-FCFFB5859AD7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entury Gothic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23341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3EFD5C-0DE1-4819-B808-B6F12CBCD00B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2016/12/29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entury Gothic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655820-DB9E-4D01-97EB-FCFFB5859AD7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entury Gothic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entury Gothic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7133127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3EFD5C-0DE1-4819-B808-B6F12CBCD00B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2016/12/29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entury Gothic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entury Gothic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655820-DB9E-4D01-97EB-FCFFB5859AD7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entury Gothic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83922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3EFD5C-0DE1-4819-B808-B6F12CBCD00B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2016/12/29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entury Gothic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entury Gothic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655820-DB9E-4D01-97EB-FCFFB5859AD7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entury Gothic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47970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3EFD5C-0DE1-4819-B808-B6F12CBCD00B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2016/12/29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entury Gothic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entury Gothic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655820-DB9E-4D01-97EB-FCFFB5859AD7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entury Gothic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238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4E535-3B7E-4615-A54E-799F162C625F}" type="datetime1">
              <a:rPr lang="en-US" altLang="zh-TW"/>
              <a:pPr>
                <a:defRPr/>
              </a:pPr>
              <a:t>12/29/2016</a:t>
            </a:fld>
            <a:endParaRPr lang="en-US" altLang="zh-TW">
              <a:ea typeface="新細明體" panose="02020500000000000000" pitchFamily="18" charset="-12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97E7DE5A-15A4-4C15-9EE9-E8DAA6B9172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29419228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678C1-F97D-4400-AB4D-49BCD187581C}" type="datetime1">
              <a:rPr lang="en-US" altLang="zh-TW"/>
              <a:pPr>
                <a:defRPr/>
              </a:pPr>
              <a:t>12/29/2016</a:t>
            </a:fld>
            <a:endParaRPr lang="en-US" altLang="zh-TW">
              <a:ea typeface="新細明體" panose="02020500000000000000" pitchFamily="18" charset="-12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025F90DE-9D2A-4005-B61B-ABE3C404480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99138353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8F891-0E91-49D1-B4A6-70994E558805}" type="datetime1">
              <a:rPr lang="en-US" altLang="zh-TW"/>
              <a:pPr>
                <a:defRPr/>
              </a:pPr>
              <a:t>12/29/2016</a:t>
            </a:fld>
            <a:endParaRPr lang="en-US" altLang="zh-TW">
              <a:ea typeface="新細明體" panose="02020500000000000000" pitchFamily="18" charset="-12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5F27CFD3-1DFE-433F-B247-77691B56D37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46469967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8309C-9DD0-47C4-9063-A13C9B66C3D8}" type="datetime1">
              <a:rPr lang="en-US" altLang="zh-TW"/>
              <a:pPr>
                <a:defRPr/>
              </a:pPr>
              <a:t>12/29/2016</a:t>
            </a:fld>
            <a:endParaRPr lang="en-US" altLang="zh-TW">
              <a:ea typeface="新細明體" panose="02020500000000000000" pitchFamily="18" charset="-12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6C1F99B7-46CF-4C48-A81E-1ADD22C2728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99823309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8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C3226"/>
                </a:solidFill>
                <a:latin typeface="Verdana" panose="020B0604030504040204" pitchFamily="34" charset="0"/>
                <a:ea typeface="+mn-ea"/>
              </a:defRPr>
            </a:lvl1pPr>
          </a:lstStyle>
          <a:p>
            <a:pPr>
              <a:defRPr/>
            </a:pPr>
            <a:fld id="{4400C2CB-60AB-4732-93E6-F77A92FEDD4C}" type="datetime1">
              <a:rPr lang="en-US" altLang="zh-TW"/>
              <a:pPr>
                <a:defRPr/>
              </a:pPr>
              <a:t>12/29/2016</a:t>
            </a:fld>
            <a:endParaRPr lang="en-US" altLang="zh-TW">
              <a:ea typeface="新細明體" panose="02020500000000000000" pitchFamily="18" charset="-12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C3226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0C3226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AF549690-58AF-43EE-976F-40D8C307BD8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59" r:id="rId1"/>
    <p:sldLayoutId id="2147487660" r:id="rId2"/>
    <p:sldLayoutId id="2147487661" r:id="rId3"/>
    <p:sldLayoutId id="2147487662" r:id="rId4"/>
    <p:sldLayoutId id="2147487663" r:id="rId5"/>
    <p:sldLayoutId id="2147487664" r:id="rId6"/>
    <p:sldLayoutId id="2147487665" r:id="rId7"/>
    <p:sldLayoutId id="2147487666" r:id="rId8"/>
    <p:sldLayoutId id="2147487667" r:id="rId9"/>
    <p:sldLayoutId id="2147487668" r:id="rId10"/>
    <p:sldLayoutId id="2147487669" r:id="rId11"/>
    <p:sldLayoutId id="2147487670" r:id="rId12"/>
  </p:sldLayoutIdLst>
  <p:transition advClick="0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ln w="19050">
            <a:solidFill>
              <a:schemeClr val="bg1"/>
            </a:solidFill>
          </a:ln>
          <a:solidFill>
            <a:srgbClr val="00133A"/>
          </a:solidFill>
          <a:latin typeface="+mj-lt"/>
          <a:ea typeface="+mj-ea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3200" kern="1200">
          <a:solidFill>
            <a:srgbClr val="10403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800" kern="1200">
          <a:solidFill>
            <a:srgbClr val="10403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400" kern="1200">
          <a:solidFill>
            <a:srgbClr val="10403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000" kern="1200">
          <a:solidFill>
            <a:srgbClr val="10403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000" kern="1200">
          <a:solidFill>
            <a:srgbClr val="10403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sz="1800" kern="1200">
          <a:solidFill>
            <a:srgbClr val="10403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rgbClr val="10403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sz="1600" kern="1200">
          <a:solidFill>
            <a:srgbClr val="10403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>
          <a:solidFill>
            <a:srgbClr val="10403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4099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72" r:id="rId1"/>
    <p:sldLayoutId id="2147487636" r:id="rId2"/>
    <p:sldLayoutId id="2147487637" r:id="rId3"/>
    <p:sldLayoutId id="2147487638" r:id="rId4"/>
    <p:sldLayoutId id="2147487639" r:id="rId5"/>
    <p:sldLayoutId id="2147487640" r:id="rId6"/>
    <p:sldLayoutId id="2147487641" r:id="rId7"/>
    <p:sldLayoutId id="2147487642" r:id="rId8"/>
    <p:sldLayoutId id="2147487643" r:id="rId9"/>
    <p:sldLayoutId id="2147487673" r:id="rId10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0C3226"/>
                </a:solidFill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00C76A2F-1329-4225-AAEA-EED31CFDDEF5}" type="datetime1">
              <a:rPr lang="ja-JP" altLang="en-US"/>
              <a:pPr>
                <a:defRPr/>
              </a:pPr>
              <a:t>2016/12/29</a:t>
            </a:fld>
            <a:endParaRPr lang="en-US" altLang="zh-TW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0C3226"/>
                </a:solidFill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kumimoji="1" sz="1200">
                <a:solidFill>
                  <a:srgbClr val="0C3226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034BA8EE-8CFE-4558-B68E-7ED6C6F0F8F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74" r:id="rId1"/>
    <p:sldLayoutId id="2147487675" r:id="rId2"/>
    <p:sldLayoutId id="2147487676" r:id="rId3"/>
    <p:sldLayoutId id="2147487677" r:id="rId4"/>
    <p:sldLayoutId id="2147487678" r:id="rId5"/>
    <p:sldLayoutId id="2147487679" r:id="rId6"/>
    <p:sldLayoutId id="2147487680" r:id="rId7"/>
    <p:sldLayoutId id="2147487681" r:id="rId8"/>
    <p:sldLayoutId id="2147487682" r:id="rId9"/>
    <p:sldLayoutId id="2147487683" r:id="rId10"/>
    <p:sldLayoutId id="2147487684" r:id="rId11"/>
    <p:sldLayoutId id="2147487644" r:id="rId12"/>
  </p:sldLayoutIdLst>
  <p:transition advClick="0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ln w="19050">
            <a:solidFill>
              <a:schemeClr val="bg1"/>
            </a:solidFill>
          </a:ln>
          <a:solidFill>
            <a:srgbClr val="00133A"/>
          </a:solidFill>
          <a:latin typeface="+mj-lt"/>
          <a:ea typeface="+mj-ea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3200" kern="1200">
          <a:solidFill>
            <a:srgbClr val="10403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800" kern="1200">
          <a:solidFill>
            <a:srgbClr val="10403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400" kern="1200">
          <a:solidFill>
            <a:srgbClr val="10403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000" kern="1200">
          <a:solidFill>
            <a:srgbClr val="10403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000" kern="1200">
          <a:solidFill>
            <a:srgbClr val="10403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sz="1800" kern="1200">
          <a:solidFill>
            <a:srgbClr val="10403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rgbClr val="10403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sz="1600" kern="1200">
          <a:solidFill>
            <a:srgbClr val="10403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>
          <a:solidFill>
            <a:srgbClr val="10403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C3226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371141F-7F55-47C8-B7CA-3961B31AE86F}" type="datetime1">
              <a:rPr lang="en-US" altLang="zh-TW"/>
              <a:pPr>
                <a:defRPr/>
              </a:pPr>
              <a:t>12/29/2016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C3226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0C3226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496B4399-02A3-4841-8B61-74A3BB91C9F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07" r:id="rId1"/>
    <p:sldLayoutId id="2147487708" r:id="rId2"/>
    <p:sldLayoutId id="2147487709" r:id="rId3"/>
    <p:sldLayoutId id="2147487710" r:id="rId4"/>
    <p:sldLayoutId id="2147487711" r:id="rId5"/>
    <p:sldLayoutId id="2147487712" r:id="rId6"/>
    <p:sldLayoutId id="2147487713" r:id="rId7"/>
    <p:sldLayoutId id="2147487714" r:id="rId8"/>
    <p:sldLayoutId id="2147487715" r:id="rId9"/>
    <p:sldLayoutId id="2147487716" r:id="rId10"/>
    <p:sldLayoutId id="2147487717" r:id="rId11"/>
    <p:sldLayoutId id="2147487718" r:id="rId12"/>
  </p:sldLayoutIdLst>
  <p:transition advClick="0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ln w="19050">
            <a:solidFill>
              <a:schemeClr val="bg1"/>
            </a:solidFill>
          </a:ln>
          <a:solidFill>
            <a:srgbClr val="00133A"/>
          </a:solidFill>
          <a:latin typeface="+mj-lt"/>
          <a:ea typeface="+mj-ea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3200" kern="1200">
          <a:solidFill>
            <a:srgbClr val="10403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800" kern="1200">
          <a:solidFill>
            <a:srgbClr val="10403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400" kern="1200">
          <a:solidFill>
            <a:srgbClr val="10403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000" kern="1200">
          <a:solidFill>
            <a:srgbClr val="10403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000" kern="1200">
          <a:solidFill>
            <a:srgbClr val="10403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sz="1800" kern="1200">
          <a:solidFill>
            <a:srgbClr val="10403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rgbClr val="10403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sz="1600" kern="1200">
          <a:solidFill>
            <a:srgbClr val="10403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>
          <a:solidFill>
            <a:srgbClr val="10403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3EFD5C-0DE1-4819-B808-B6F12CBCD00B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2016/12/29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entury Gothic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entury Gothic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655820-DB9E-4D01-97EB-FCFFB5859AD7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entury Gothic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7505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720" r:id="rId1"/>
    <p:sldLayoutId id="2147487721" r:id="rId2"/>
    <p:sldLayoutId id="2147487722" r:id="rId3"/>
    <p:sldLayoutId id="2147487723" r:id="rId4"/>
    <p:sldLayoutId id="2147487724" r:id="rId5"/>
    <p:sldLayoutId id="2147487725" r:id="rId6"/>
    <p:sldLayoutId id="2147487726" r:id="rId7"/>
    <p:sldLayoutId id="2147487727" r:id="rId8"/>
    <p:sldLayoutId id="2147487728" r:id="rId9"/>
    <p:sldLayoutId id="2147487729" r:id="rId10"/>
    <p:sldLayoutId id="2147487730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ms2.dsjh.tyc.edu.tw/dsjh/" TargetMode="Externa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&#38651;&#33126;&#25945;&#23460;&#25490;&#35506;&#34920;.xlsx" TargetMode="Externa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&#12300;106&#23416;&#24180;&#24230;&#20116;&#23560;&#23416;&#26657;&#37096;&#20998;&#25307;&#29983;&#21517;&#38989;&#20341;&#20837;&#39640;&#32026;&#20013;&#31561;&#23416;&#26657;&#20813;&#35430;&#23601;&#23416;&#21312;&#12301;&#26691;&#36899;&#21312;&#25307;&#29983;&#21517;&#38989;&#34920;.pdf" TargetMode="External"/><Relationship Id="rId2" Type="http://schemas.openxmlformats.org/officeDocument/2006/relationships/hyperlink" Target="&#35430;&#27169;&#25836;&#25307;&#29983;&#21517;&#38989;.pdf" TargetMode="Externa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png"/><Relationship Id="rId5" Type="http://schemas.openxmlformats.org/officeDocument/2006/relationships/hyperlink" Target="&#24535;&#39000;&#36984;&#22635;&#31684;&#20363;_&#23416;&#29983;&#29256;.pdf" TargetMode="External"/><Relationship Id="rId4" Type="http://schemas.openxmlformats.org/officeDocument/2006/relationships/hyperlink" Target="&#36984;&#22635;&#24535;&#39000;&#32025;&#26412;.pdf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76263" y="1592263"/>
            <a:ext cx="7453312" cy="1835150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ea typeface="新細明體" panose="02020500000000000000" pitchFamily="18" charset="-120"/>
              </a:rPr>
              <a:t>105</a:t>
            </a:r>
            <a:r>
              <a:rPr lang="zh-TW" altLang="en-US" dirty="0" smtClean="0">
                <a:latin typeface="華康魏碑體" pitchFamily="65" charset="-120"/>
                <a:ea typeface="華康魏碑體" pitchFamily="65" charset="-120"/>
              </a:rPr>
              <a:t>學年度桃連區免試入學</a:t>
            </a:r>
            <a:br>
              <a:rPr lang="zh-TW" altLang="en-US" dirty="0" smtClean="0">
                <a:latin typeface="華康魏碑體" pitchFamily="65" charset="-120"/>
                <a:ea typeface="華康魏碑體" pitchFamily="65" charset="-120"/>
              </a:rPr>
            </a:br>
            <a:r>
              <a:rPr lang="zh-TW" altLang="en-US" dirty="0" smtClean="0">
                <a:latin typeface="華康魏碑體" pitchFamily="65" charset="-120"/>
                <a:ea typeface="華康魏碑體" pitchFamily="65" charset="-120"/>
              </a:rPr>
              <a:t>試模擬志願選填說明</a:t>
            </a:r>
            <a:endParaRPr lang="en-US" altLang="zh-TW" dirty="0" smtClean="0">
              <a:latin typeface="華康魏碑體" pitchFamily="65" charset="-120"/>
              <a:ea typeface="華康魏碑體" pitchFamily="65" charset="-120"/>
            </a:endParaRPr>
          </a:p>
        </p:txBody>
      </p:sp>
      <p:sp>
        <p:nvSpPr>
          <p:cNvPr id="84995" name="Text Box 5"/>
          <p:cNvSpPr txBox="1">
            <a:spLocks noChangeArrowheads="1"/>
          </p:cNvSpPr>
          <p:nvPr/>
        </p:nvSpPr>
        <p:spPr bwMode="auto">
          <a:xfrm>
            <a:off x="2211388" y="3989388"/>
            <a:ext cx="3513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TW" altLang="en-US" sz="2400">
              <a:latin typeface="Times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84996" name="Text Box 6"/>
          <p:cNvSpPr txBox="1">
            <a:spLocks noChangeArrowheads="1"/>
          </p:cNvSpPr>
          <p:nvPr/>
        </p:nvSpPr>
        <p:spPr bwMode="auto">
          <a:xfrm>
            <a:off x="1692274" y="4217988"/>
            <a:ext cx="676815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TW" altLang="en-US" dirty="0">
                <a:solidFill>
                  <a:srgbClr val="0000FF"/>
                </a:solidFill>
                <a:latin typeface="Verdana" panose="020B0604030504040204" pitchFamily="34" charset="0"/>
                <a:ea typeface="標楷體" panose="03000509000000000000" pitchFamily="65" charset="-120"/>
              </a:rPr>
              <a:t>時間</a:t>
            </a:r>
            <a:r>
              <a:rPr kumimoji="1" lang="en-US" altLang="zh-TW" dirty="0">
                <a:solidFill>
                  <a:srgbClr val="0000FF"/>
                </a:solidFill>
                <a:latin typeface="Verdana" panose="020B0604030504040204" pitchFamily="34" charset="0"/>
                <a:ea typeface="標楷體" panose="03000509000000000000" pitchFamily="65" charset="-120"/>
              </a:rPr>
              <a:t>:105</a:t>
            </a:r>
            <a:r>
              <a:rPr kumimoji="1" lang="zh-TW" altLang="en-US" dirty="0">
                <a:solidFill>
                  <a:srgbClr val="0000FF"/>
                </a:solidFill>
                <a:latin typeface="Verdana" panose="020B0604030504040204" pitchFamily="34" charset="0"/>
                <a:ea typeface="標楷體" panose="03000509000000000000" pitchFamily="65" charset="-120"/>
              </a:rPr>
              <a:t>年</a:t>
            </a:r>
            <a:r>
              <a:rPr kumimoji="1" lang="en-US" altLang="zh-TW" dirty="0">
                <a:solidFill>
                  <a:srgbClr val="0000FF"/>
                </a:solidFill>
                <a:latin typeface="Verdana" panose="020B0604030504040204" pitchFamily="34" charset="0"/>
                <a:ea typeface="標楷體" panose="03000509000000000000" pitchFamily="65" charset="-120"/>
              </a:rPr>
              <a:t>12</a:t>
            </a:r>
            <a:r>
              <a:rPr kumimoji="1" lang="zh-TW" altLang="en-US" dirty="0" smtClean="0">
                <a:solidFill>
                  <a:srgbClr val="0000FF"/>
                </a:solidFill>
                <a:latin typeface="Verdana" panose="020B0604030504040204" pitchFamily="34" charset="0"/>
                <a:ea typeface="標楷體" panose="03000509000000000000" pitchFamily="65" charset="-120"/>
              </a:rPr>
              <a:t>月</a:t>
            </a:r>
            <a:r>
              <a:rPr kumimoji="1" lang="en-US" altLang="zh-TW" dirty="0" smtClean="0">
                <a:solidFill>
                  <a:srgbClr val="0000FF"/>
                </a:solidFill>
                <a:latin typeface="Verdana" panose="020B0604030504040204" pitchFamily="34" charset="0"/>
                <a:ea typeface="標楷體" panose="03000509000000000000" pitchFamily="65" charset="-120"/>
              </a:rPr>
              <a:t>30</a:t>
            </a:r>
            <a:r>
              <a:rPr kumimoji="1" lang="zh-TW" altLang="en-US" dirty="0" smtClean="0">
                <a:solidFill>
                  <a:srgbClr val="0000FF"/>
                </a:solidFill>
                <a:latin typeface="Verdana" panose="020B0604030504040204" pitchFamily="34" charset="0"/>
                <a:ea typeface="標楷體" panose="03000509000000000000" pitchFamily="65" charset="-120"/>
              </a:rPr>
              <a:t>日</a:t>
            </a:r>
            <a:r>
              <a:rPr kumimoji="1" lang="en-US" altLang="zh-TW" dirty="0" smtClean="0">
                <a:solidFill>
                  <a:srgbClr val="0000FF"/>
                </a:solidFill>
                <a:latin typeface="Verdana" panose="020B0604030504040204" pitchFamily="34" charset="0"/>
                <a:ea typeface="標楷體" panose="03000509000000000000" pitchFamily="65" charset="-120"/>
              </a:rPr>
              <a:t>(</a:t>
            </a:r>
            <a:r>
              <a:rPr kumimoji="1" lang="zh-TW" altLang="en-US" smtClean="0">
                <a:solidFill>
                  <a:srgbClr val="0000FF"/>
                </a:solidFill>
                <a:latin typeface="Verdana" panose="020B0604030504040204" pitchFamily="34" charset="0"/>
                <a:ea typeface="標楷體" panose="03000509000000000000" pitchFamily="65" charset="-120"/>
              </a:rPr>
              <a:t>五</a:t>
            </a:r>
            <a:r>
              <a:rPr kumimoji="1" lang="en-US" altLang="zh-TW" smtClean="0">
                <a:solidFill>
                  <a:srgbClr val="0000FF"/>
                </a:solidFill>
                <a:latin typeface="Verdana" panose="020B0604030504040204" pitchFamily="34" charset="0"/>
                <a:ea typeface="標楷體" panose="03000509000000000000" pitchFamily="65" charset="-120"/>
              </a:rPr>
              <a:t>)</a:t>
            </a:r>
            <a:r>
              <a:rPr kumimoji="1" lang="en-US" altLang="zh-TW" dirty="0" smtClean="0">
                <a:solidFill>
                  <a:srgbClr val="0000FF"/>
                </a:solidFill>
                <a:latin typeface="Verdana" panose="020B0604030504040204" pitchFamily="34" charset="0"/>
                <a:ea typeface="標楷體" panose="03000509000000000000" pitchFamily="65" charset="-120"/>
              </a:rPr>
              <a:t>12:25</a:t>
            </a:r>
            <a:endParaRPr kumimoji="1" lang="en-US" altLang="zh-TW" dirty="0">
              <a:solidFill>
                <a:srgbClr val="0000FF"/>
              </a:solidFill>
              <a:latin typeface="Verdana" panose="020B0604030504040204" pitchFamily="34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TW" altLang="en-US" dirty="0">
                <a:solidFill>
                  <a:srgbClr val="0000FF"/>
                </a:solidFill>
                <a:latin typeface="Verdana" panose="020B0604030504040204" pitchFamily="34" charset="0"/>
                <a:ea typeface="標楷體" panose="03000509000000000000" pitchFamily="65" charset="-120"/>
              </a:rPr>
              <a:t>地點</a:t>
            </a:r>
            <a:r>
              <a:rPr kumimoji="1" lang="en-US" altLang="zh-TW" dirty="0" smtClean="0">
                <a:solidFill>
                  <a:srgbClr val="0000FF"/>
                </a:solidFill>
                <a:latin typeface="Verdana" panose="020B0604030504040204" pitchFamily="34" charset="0"/>
                <a:ea typeface="標楷體" panose="03000509000000000000" pitchFamily="65" charset="-120"/>
              </a:rPr>
              <a:t>:</a:t>
            </a:r>
            <a:r>
              <a:rPr kumimoji="1" lang="zh-TW" altLang="en-US" dirty="0" smtClean="0">
                <a:solidFill>
                  <a:srgbClr val="0000FF"/>
                </a:solidFill>
                <a:latin typeface="Verdana" panose="020B0604030504040204" pitchFamily="34" charset="0"/>
                <a:ea typeface="標楷體" panose="03000509000000000000" pitchFamily="65" charset="-120"/>
              </a:rPr>
              <a:t>大溪國中教研中心</a:t>
            </a:r>
            <a:endParaRPr kumimoji="1" lang="zh-TW" altLang="en-US" dirty="0">
              <a:solidFill>
                <a:srgbClr val="0000FF"/>
              </a:solidFill>
              <a:latin typeface="Verdana" panose="020B0604030504040204" pitchFamily="34" charset="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內容版面配置區 2"/>
          <p:cNvSpPr>
            <a:spLocks noGrp="1"/>
          </p:cNvSpPr>
          <p:nvPr>
            <p:ph idx="1"/>
          </p:nvPr>
        </p:nvSpPr>
        <p:spPr>
          <a:xfrm>
            <a:off x="225425" y="1233488"/>
            <a:ext cx="8626475" cy="4114800"/>
          </a:xfrm>
        </p:spPr>
        <p:txBody>
          <a:bodyPr anchor="t"/>
          <a:lstStyle/>
          <a:p>
            <a:pPr marL="342900" indent="-342900">
              <a:lnSpc>
                <a:spcPct val="150000"/>
              </a:lnSpc>
            </a:pPr>
            <a:r>
              <a:rPr lang="en-US" altLang="zh-TW" sz="3200" smtClean="0">
                <a:solidFill>
                  <a:srgbClr val="0033CC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-</a:t>
            </a:r>
            <a:r>
              <a:rPr lang="zh-TW" altLang="en-US" sz="3200" smtClean="0">
                <a:solidFill>
                  <a:srgbClr val="0033CC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志願序</a:t>
            </a:r>
          </a:p>
          <a:p>
            <a:pPr marL="342900" indent="-342900">
              <a:lnSpc>
                <a:spcPct val="150000"/>
              </a:lnSpc>
              <a:buFontTx/>
              <a:buChar char="•"/>
            </a:pPr>
            <a:r>
              <a:rPr lang="zh-TW" altLang="en-US" sz="2800" smtClean="0">
                <a:solidFill>
                  <a:srgbClr val="CC0066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高中高職</a:t>
            </a:r>
            <a:r>
              <a:rPr lang="zh-TW" altLang="en-US" sz="2800" smtClean="0">
                <a:solidFill>
                  <a:srgbClr val="0000FF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職業類科跨校同一職群連續選填為志願時，視為同一志願序計分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zh-TW" sz="3200" smtClean="0">
                <a:solidFill>
                  <a:srgbClr val="CC0066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-</a:t>
            </a:r>
            <a:r>
              <a:rPr lang="zh-TW" altLang="en-US" sz="2800" smtClean="0">
                <a:solidFill>
                  <a:srgbClr val="CC0066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志願序相對應志願積分</a:t>
            </a:r>
            <a:endParaRPr lang="en-US" altLang="zh-TW" sz="2800" smtClean="0">
              <a:solidFill>
                <a:srgbClr val="CC0066"/>
              </a:solidFill>
              <a:latin typeface="華康細圓體" panose="02010609010101010101" pitchFamily="49" charset="-120"/>
              <a:ea typeface="華康細圓體" panose="02010609010101010101" pitchFamily="49" charset="-120"/>
            </a:endParaRPr>
          </a:p>
          <a:p>
            <a:pPr marL="1143000" lvl="2" indent="-228600">
              <a:lnSpc>
                <a:spcPct val="150000"/>
              </a:lnSpc>
              <a:buFontTx/>
              <a:buChar char="•"/>
            </a:pPr>
            <a:r>
              <a:rPr lang="zh-TW" altLang="zh-TW" sz="2800" smtClean="0">
                <a:solidFill>
                  <a:srgbClr val="CC0066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第</a:t>
            </a:r>
            <a:r>
              <a:rPr lang="en-US" altLang="zh-TW" sz="2800" smtClean="0">
                <a:solidFill>
                  <a:srgbClr val="CC0066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1</a:t>
            </a:r>
            <a:r>
              <a:rPr lang="zh-TW" altLang="zh-TW" sz="2800" smtClean="0">
                <a:solidFill>
                  <a:srgbClr val="CC0066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、</a:t>
            </a:r>
            <a:r>
              <a:rPr lang="en-US" altLang="zh-TW" sz="2800" smtClean="0">
                <a:solidFill>
                  <a:srgbClr val="CC0066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2</a:t>
            </a:r>
            <a:r>
              <a:rPr lang="zh-TW" altLang="zh-TW" sz="2800" smtClean="0">
                <a:solidFill>
                  <a:srgbClr val="CC0066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、3志願</a:t>
            </a:r>
            <a:r>
              <a:rPr lang="en-US" altLang="zh-TW" sz="2800" smtClean="0">
                <a:solidFill>
                  <a:srgbClr val="CC0066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15</a:t>
            </a:r>
            <a:r>
              <a:rPr lang="zh-TW" altLang="zh-TW" sz="2800" smtClean="0">
                <a:solidFill>
                  <a:srgbClr val="CC0066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分</a:t>
            </a:r>
            <a:r>
              <a:rPr lang="en-US" altLang="zh-TW" sz="2800" smtClean="0">
                <a:solidFill>
                  <a:srgbClr val="CC0066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   </a:t>
            </a:r>
            <a:r>
              <a:rPr lang="zh-TW" altLang="zh-TW" sz="2800" smtClean="0">
                <a:solidFill>
                  <a:srgbClr val="CC0066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第</a:t>
            </a:r>
            <a:r>
              <a:rPr lang="en-US" altLang="zh-TW" sz="2800" smtClean="0">
                <a:solidFill>
                  <a:srgbClr val="CC0066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4</a:t>
            </a:r>
            <a:r>
              <a:rPr lang="zh-TW" altLang="zh-TW" sz="2800" smtClean="0">
                <a:solidFill>
                  <a:srgbClr val="CC0066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、5、6志願</a:t>
            </a:r>
            <a:r>
              <a:rPr lang="en-US" altLang="zh-TW" sz="2800" smtClean="0">
                <a:solidFill>
                  <a:srgbClr val="CC0066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12</a:t>
            </a:r>
            <a:r>
              <a:rPr lang="zh-TW" altLang="zh-TW" sz="2800" smtClean="0">
                <a:solidFill>
                  <a:srgbClr val="CC0066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分</a:t>
            </a:r>
          </a:p>
          <a:p>
            <a:pPr marL="1143000" lvl="2" indent="-228600">
              <a:lnSpc>
                <a:spcPct val="150000"/>
              </a:lnSpc>
              <a:buFontTx/>
              <a:buChar char="•"/>
            </a:pPr>
            <a:r>
              <a:rPr lang="zh-TW" altLang="zh-TW" sz="2800" smtClean="0">
                <a:solidFill>
                  <a:srgbClr val="CC0066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第7、8、9志願</a:t>
            </a:r>
            <a:r>
              <a:rPr lang="en-US" altLang="zh-TW" sz="2800" smtClean="0">
                <a:solidFill>
                  <a:srgbClr val="CC0066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9</a:t>
            </a:r>
            <a:r>
              <a:rPr lang="zh-TW" altLang="zh-TW" sz="2800" smtClean="0">
                <a:solidFill>
                  <a:srgbClr val="CC0066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分</a:t>
            </a:r>
            <a:r>
              <a:rPr lang="en-US" altLang="zh-TW" sz="2800" smtClean="0">
                <a:solidFill>
                  <a:srgbClr val="CC0066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    </a:t>
            </a:r>
            <a:r>
              <a:rPr lang="zh-TW" altLang="zh-TW" sz="2800" smtClean="0">
                <a:solidFill>
                  <a:srgbClr val="CC0066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第10、11、12志願</a:t>
            </a:r>
            <a:r>
              <a:rPr lang="en-US" altLang="zh-TW" sz="2800" smtClean="0">
                <a:solidFill>
                  <a:srgbClr val="CC0066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6</a:t>
            </a:r>
            <a:r>
              <a:rPr lang="zh-TW" altLang="zh-TW" sz="2800" smtClean="0">
                <a:solidFill>
                  <a:srgbClr val="CC0066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分</a:t>
            </a:r>
          </a:p>
          <a:p>
            <a:pPr marL="1143000" lvl="2" indent="-228600">
              <a:lnSpc>
                <a:spcPct val="150000"/>
              </a:lnSpc>
              <a:buFontTx/>
              <a:buChar char="•"/>
            </a:pPr>
            <a:r>
              <a:rPr lang="zh-TW" altLang="zh-TW" sz="2800" smtClean="0">
                <a:solidFill>
                  <a:srgbClr val="CC0066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第13、14、15志願</a:t>
            </a:r>
            <a:r>
              <a:rPr lang="en-US" altLang="zh-TW" sz="2800" smtClean="0">
                <a:solidFill>
                  <a:srgbClr val="CC0066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3</a:t>
            </a:r>
            <a:r>
              <a:rPr lang="zh-TW" altLang="zh-TW" sz="2800" smtClean="0">
                <a:solidFill>
                  <a:srgbClr val="CC0066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分</a:t>
            </a:r>
            <a:r>
              <a:rPr lang="en-US" altLang="zh-TW" sz="2800" smtClean="0">
                <a:solidFill>
                  <a:srgbClr val="CC0066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  </a:t>
            </a:r>
            <a:r>
              <a:rPr lang="zh-TW" altLang="zh-TW" sz="2800" smtClean="0">
                <a:solidFill>
                  <a:srgbClr val="CC0066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第</a:t>
            </a:r>
            <a:r>
              <a:rPr lang="en-US" altLang="zh-TW" sz="2800" smtClean="0">
                <a:solidFill>
                  <a:srgbClr val="CC0066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16-30</a:t>
            </a:r>
            <a:r>
              <a:rPr lang="zh-TW" altLang="zh-TW" sz="2800" smtClean="0">
                <a:solidFill>
                  <a:srgbClr val="CC0066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志願</a:t>
            </a:r>
            <a:r>
              <a:rPr lang="en-US" altLang="zh-TW" sz="2800" smtClean="0">
                <a:solidFill>
                  <a:srgbClr val="CC0066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1</a:t>
            </a:r>
            <a:r>
              <a:rPr lang="zh-TW" altLang="zh-TW" sz="2800" smtClean="0">
                <a:solidFill>
                  <a:srgbClr val="CC0066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分</a:t>
            </a:r>
            <a:endParaRPr lang="zh-TW" altLang="en-US" sz="2800" smtClean="0">
              <a:solidFill>
                <a:srgbClr val="CC0066"/>
              </a:solidFill>
              <a:latin typeface="華康細圓體" panose="02010609010101010101" pitchFamily="49" charset="-120"/>
              <a:ea typeface="華康細圓體" panose="02010609010101010101" pitchFamily="49" charset="-120"/>
            </a:endParaRPr>
          </a:p>
          <a:p>
            <a:pPr marL="342900" indent="-342900">
              <a:lnSpc>
                <a:spcPct val="150000"/>
              </a:lnSpc>
              <a:buFontTx/>
              <a:buChar char="•"/>
            </a:pPr>
            <a:endParaRPr lang="zh-TW" altLang="en-US" sz="3200" smtClean="0">
              <a:ea typeface="新細明體" panose="02020500000000000000" pitchFamily="18" charset="-120"/>
            </a:endParaRPr>
          </a:p>
        </p:txBody>
      </p:sp>
      <p:sp>
        <p:nvSpPr>
          <p:cNvPr id="134149" name="Rectangle 2"/>
          <p:cNvSpPr>
            <a:spLocks noChangeArrowheads="1"/>
          </p:cNvSpPr>
          <p:nvPr/>
        </p:nvSpPr>
        <p:spPr bwMode="auto">
          <a:xfrm>
            <a:off x="1079500" y="873125"/>
            <a:ext cx="77724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zh-TW" altLang="en-US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志願序級分計算規則</a:t>
            </a:r>
            <a:r>
              <a:rPr lang="en-US" altLang="zh-TW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高中高職</a:t>
            </a:r>
            <a:r>
              <a:rPr lang="en-US" altLang="zh-TW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br>
              <a:rPr lang="en-US" altLang="zh-TW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4000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4896544" cy="792088"/>
          </a:xfrm>
        </p:spPr>
        <p:txBody>
          <a:bodyPr>
            <a:normAutofit/>
          </a:bodyPr>
          <a:lstStyle/>
          <a:p>
            <a:r>
              <a:rPr lang="zh-TW" altLang="en-US" sz="3200" dirty="0" smtClean="0"/>
              <a:t>志願選填範例一：高中職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292080" y="1052736"/>
            <a:ext cx="2880320" cy="48838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68580" indent="0">
              <a:buNone/>
            </a:pPr>
            <a:r>
              <a:rPr lang="zh-TW" altLang="zh-TW" dirty="0"/>
              <a:t>普通科</a:t>
            </a:r>
            <a:r>
              <a:rPr lang="en-US" altLang="zh-TW" dirty="0"/>
              <a:t>1</a:t>
            </a:r>
            <a:r>
              <a:rPr lang="zh-TW" altLang="zh-TW" dirty="0"/>
              <a:t>校</a:t>
            </a:r>
            <a:r>
              <a:rPr lang="en-US" altLang="zh-TW" dirty="0"/>
              <a:t>1</a:t>
            </a:r>
            <a:r>
              <a:rPr lang="zh-TW" altLang="zh-TW" dirty="0"/>
              <a:t>志願序</a:t>
            </a:r>
            <a:endParaRPr lang="zh-TW" altLang="en-US" dirty="0"/>
          </a:p>
        </p:txBody>
      </p:sp>
      <p:grpSp>
        <p:nvGrpSpPr>
          <p:cNvPr id="42" name="群組 41"/>
          <p:cNvGrpSpPr/>
          <p:nvPr/>
        </p:nvGrpSpPr>
        <p:grpSpPr>
          <a:xfrm>
            <a:off x="827584" y="1179616"/>
            <a:ext cx="4238192" cy="5445224"/>
            <a:chOff x="1331640" y="1179616"/>
            <a:chExt cx="4238192" cy="5445224"/>
          </a:xfrm>
        </p:grpSpPr>
        <p:pic>
          <p:nvPicPr>
            <p:cNvPr id="5" name="Picture 2" descr="D:\103註冊佳蓉\104免試\12月試模擬\志願選填範例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238"/>
            <a:stretch/>
          </p:blipFill>
          <p:spPr bwMode="auto">
            <a:xfrm>
              <a:off x="1331640" y="1179616"/>
              <a:ext cx="4238192" cy="5445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1" name="群組 40"/>
            <p:cNvGrpSpPr/>
            <p:nvPr/>
          </p:nvGrpSpPr>
          <p:grpSpPr>
            <a:xfrm>
              <a:off x="1692933" y="2409898"/>
              <a:ext cx="3847772" cy="3854870"/>
              <a:chOff x="1692933" y="2409898"/>
              <a:chExt cx="3847772" cy="3854870"/>
            </a:xfrm>
          </p:grpSpPr>
          <p:sp>
            <p:nvSpPr>
              <p:cNvPr id="6" name="文字方塊 5"/>
              <p:cNvSpPr txBox="1"/>
              <p:nvPr/>
            </p:nvSpPr>
            <p:spPr>
              <a:xfrm>
                <a:off x="3077906" y="4158164"/>
                <a:ext cx="18004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微軟正黑體" panose="020B0604030504040204" pitchFamily="34" charset="-120"/>
                    <a:cs typeface="+mn-cs"/>
                  </a:rPr>
                  <a:t>ＦＦ高職商經科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7" name="文字方塊 6"/>
              <p:cNvSpPr txBox="1"/>
              <p:nvPr/>
            </p:nvSpPr>
            <p:spPr>
              <a:xfrm>
                <a:off x="3061866" y="2409898"/>
                <a:ext cx="18004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微軟正黑體" panose="020B0604030504040204" pitchFamily="34" charset="-120"/>
                    <a:cs typeface="+mn-cs"/>
                  </a:rPr>
                  <a:t>ＡＡ高中普通科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8" name="文字方塊 7"/>
              <p:cNvSpPr txBox="1"/>
              <p:nvPr/>
            </p:nvSpPr>
            <p:spPr>
              <a:xfrm>
                <a:off x="3061865" y="2771420"/>
                <a:ext cx="18004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微軟正黑體" panose="020B0604030504040204" pitchFamily="34" charset="-120"/>
                    <a:cs typeface="+mn-cs"/>
                  </a:rPr>
                  <a:t>ＢＢ高中普通科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9" name="文字方塊 8"/>
              <p:cNvSpPr txBox="1"/>
              <p:nvPr/>
            </p:nvSpPr>
            <p:spPr>
              <a:xfrm>
                <a:off x="3064178" y="3124220"/>
                <a:ext cx="18004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微軟正黑體" panose="020B0604030504040204" pitchFamily="34" charset="-120"/>
                    <a:cs typeface="+mn-cs"/>
                  </a:rPr>
                  <a:t>ＣＣ高中普通科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11" name="文字方塊 10"/>
              <p:cNvSpPr txBox="1"/>
              <p:nvPr/>
            </p:nvSpPr>
            <p:spPr>
              <a:xfrm>
                <a:off x="3064178" y="3478202"/>
                <a:ext cx="18004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微軟正黑體" panose="020B0604030504040204" pitchFamily="34" charset="-120"/>
                    <a:cs typeface="+mn-cs"/>
                  </a:rPr>
                  <a:t>ＤＤ高中普通科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12" name="文字方塊 11"/>
              <p:cNvSpPr txBox="1"/>
              <p:nvPr/>
            </p:nvSpPr>
            <p:spPr>
              <a:xfrm>
                <a:off x="1693568" y="2442704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微軟正黑體" panose="020B0604030504040204" pitchFamily="34" charset="-120"/>
                    <a:cs typeface="+mn-cs"/>
                  </a:rPr>
                  <a:t>１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13" name="文字方塊 12"/>
              <p:cNvSpPr txBox="1"/>
              <p:nvPr/>
            </p:nvSpPr>
            <p:spPr>
              <a:xfrm>
                <a:off x="1693568" y="3493552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微軟正黑體" panose="020B0604030504040204" pitchFamily="34" charset="-120"/>
                    <a:cs typeface="+mn-cs"/>
                  </a:rPr>
                  <a:t>４</a:t>
                </a:r>
              </a:p>
            </p:txBody>
          </p:sp>
          <p:sp>
            <p:nvSpPr>
              <p:cNvPr id="14" name="文字方塊 13"/>
              <p:cNvSpPr txBox="1"/>
              <p:nvPr/>
            </p:nvSpPr>
            <p:spPr>
              <a:xfrm>
                <a:off x="1693568" y="4486406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微軟正黑體" panose="020B0604030504040204" pitchFamily="34" charset="-120"/>
                    <a:cs typeface="+mn-cs"/>
                  </a:rPr>
                  <a:t>６</a:t>
                </a:r>
              </a:p>
            </p:txBody>
          </p:sp>
          <p:sp>
            <p:nvSpPr>
              <p:cNvPr id="15" name="文字方塊 14"/>
              <p:cNvSpPr txBox="1"/>
              <p:nvPr/>
            </p:nvSpPr>
            <p:spPr>
              <a:xfrm>
                <a:off x="1692933" y="4170026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微軟正黑體" panose="020B0604030504040204" pitchFamily="34" charset="-120"/>
                    <a:cs typeface="+mn-cs"/>
                  </a:rPr>
                  <a:t>６</a:t>
                </a:r>
              </a:p>
            </p:txBody>
          </p:sp>
          <p:sp>
            <p:nvSpPr>
              <p:cNvPr id="16" name="文字方塊 15"/>
              <p:cNvSpPr txBox="1"/>
              <p:nvPr/>
            </p:nvSpPr>
            <p:spPr>
              <a:xfrm>
                <a:off x="1693568" y="2812036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微軟正黑體" panose="020B0604030504040204" pitchFamily="34" charset="-120"/>
                    <a:cs typeface="+mn-cs"/>
                  </a:rPr>
                  <a:t>２</a:t>
                </a:r>
              </a:p>
            </p:txBody>
          </p:sp>
          <p:sp>
            <p:nvSpPr>
              <p:cNvPr id="17" name="文字方塊 16"/>
              <p:cNvSpPr txBox="1"/>
              <p:nvPr/>
            </p:nvSpPr>
            <p:spPr>
              <a:xfrm>
                <a:off x="1692933" y="3149352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微軟正黑體" panose="020B0604030504040204" pitchFamily="34" charset="-120"/>
                    <a:cs typeface="+mn-cs"/>
                  </a:rPr>
                  <a:t>３</a:t>
                </a:r>
              </a:p>
            </p:txBody>
          </p:sp>
          <p:sp>
            <p:nvSpPr>
              <p:cNvPr id="18" name="文字方塊 17"/>
              <p:cNvSpPr txBox="1"/>
              <p:nvPr/>
            </p:nvSpPr>
            <p:spPr>
              <a:xfrm>
                <a:off x="4855047" y="2452638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微軟正黑體" panose="020B0604030504040204" pitchFamily="34" charset="-120"/>
                    <a:cs typeface="+mn-cs"/>
                  </a:rPr>
                  <a:t>１５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19" name="文字方塊 18"/>
              <p:cNvSpPr txBox="1"/>
              <p:nvPr/>
            </p:nvSpPr>
            <p:spPr>
              <a:xfrm>
                <a:off x="4855046" y="2821970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微軟正黑體" panose="020B0604030504040204" pitchFamily="34" charset="-120"/>
                    <a:cs typeface="+mn-cs"/>
                  </a:rPr>
                  <a:t>１５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20" name="文字方塊 19"/>
              <p:cNvSpPr txBox="1"/>
              <p:nvPr/>
            </p:nvSpPr>
            <p:spPr>
              <a:xfrm>
                <a:off x="4864671" y="3163034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微軟正黑體" panose="020B0604030504040204" pitchFamily="34" charset="-120"/>
                    <a:cs typeface="+mn-cs"/>
                  </a:rPr>
                  <a:t>１５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21" name="文字方塊 20"/>
              <p:cNvSpPr txBox="1"/>
              <p:nvPr/>
            </p:nvSpPr>
            <p:spPr>
              <a:xfrm>
                <a:off x="4864671" y="3493552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微軟正黑體" panose="020B0604030504040204" pitchFamily="34" charset="-120"/>
                    <a:cs typeface="+mn-cs"/>
                  </a:rPr>
                  <a:t>１２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22" name="文字方塊 21"/>
              <p:cNvSpPr txBox="1"/>
              <p:nvPr/>
            </p:nvSpPr>
            <p:spPr>
              <a:xfrm>
                <a:off x="4879661" y="4156130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微軟正黑體" panose="020B0604030504040204" pitchFamily="34" charset="-120"/>
                    <a:cs typeface="+mn-cs"/>
                  </a:rPr>
                  <a:t>１２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23" name="文字方塊 22"/>
              <p:cNvSpPr txBox="1"/>
              <p:nvPr/>
            </p:nvSpPr>
            <p:spPr>
              <a:xfrm>
                <a:off x="4868221" y="4486084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微軟正黑體" panose="020B0604030504040204" pitchFamily="34" charset="-120"/>
                    <a:cs typeface="+mn-cs"/>
                  </a:rPr>
                  <a:t>１２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24" name="文字方塊 23"/>
              <p:cNvSpPr txBox="1"/>
              <p:nvPr/>
            </p:nvSpPr>
            <p:spPr>
              <a:xfrm>
                <a:off x="3064178" y="3788832"/>
                <a:ext cx="18004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微軟正黑體" panose="020B0604030504040204" pitchFamily="34" charset="-120"/>
                    <a:cs typeface="+mn-cs"/>
                  </a:rPr>
                  <a:t>ＥＥ高中普通科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25" name="文字方塊 24"/>
              <p:cNvSpPr txBox="1"/>
              <p:nvPr/>
            </p:nvSpPr>
            <p:spPr>
              <a:xfrm>
                <a:off x="4862358" y="3806900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微軟正黑體" panose="020B0604030504040204" pitchFamily="34" charset="-120"/>
                    <a:cs typeface="+mn-cs"/>
                  </a:rPr>
                  <a:t>１２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26" name="文字方塊 25"/>
              <p:cNvSpPr txBox="1"/>
              <p:nvPr/>
            </p:nvSpPr>
            <p:spPr>
              <a:xfrm>
                <a:off x="1693568" y="3806900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微軟正黑體" panose="020B0604030504040204" pitchFamily="34" charset="-120"/>
                    <a:cs typeface="+mn-cs"/>
                  </a:rPr>
                  <a:t>５</a:t>
                </a:r>
              </a:p>
            </p:txBody>
          </p:sp>
          <p:sp>
            <p:nvSpPr>
              <p:cNvPr id="27" name="文字方塊 26"/>
              <p:cNvSpPr txBox="1"/>
              <p:nvPr/>
            </p:nvSpPr>
            <p:spPr>
              <a:xfrm>
                <a:off x="3093881" y="4468166"/>
                <a:ext cx="18004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微軟正黑體" panose="020B0604030504040204" pitchFamily="34" charset="-120"/>
                    <a:cs typeface="+mn-cs"/>
                  </a:rPr>
                  <a:t>ＧＧ高職商經科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28" name="文字方塊 27"/>
              <p:cNvSpPr txBox="1"/>
              <p:nvPr/>
            </p:nvSpPr>
            <p:spPr>
              <a:xfrm>
                <a:off x="3077906" y="4832296"/>
                <a:ext cx="18004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微軟正黑體" panose="020B0604030504040204" pitchFamily="34" charset="-120"/>
                    <a:cs typeface="+mn-cs"/>
                  </a:rPr>
                  <a:t>ＨＨ高職資處科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29" name="文字方塊 28"/>
              <p:cNvSpPr txBox="1"/>
              <p:nvPr/>
            </p:nvSpPr>
            <p:spPr>
              <a:xfrm>
                <a:off x="3107642" y="5170664"/>
                <a:ext cx="18004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微軟正黑體" panose="020B0604030504040204" pitchFamily="34" charset="-120"/>
                    <a:cs typeface="+mn-cs"/>
                  </a:rPr>
                  <a:t>ＨＨ高職國貿科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30" name="文字方塊 29"/>
              <p:cNvSpPr txBox="1"/>
              <p:nvPr/>
            </p:nvSpPr>
            <p:spPr>
              <a:xfrm>
                <a:off x="3107642" y="5526104"/>
                <a:ext cx="18004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微軟正黑體" panose="020B0604030504040204" pitchFamily="34" charset="-120"/>
                    <a:cs typeface="+mn-cs"/>
                  </a:rPr>
                  <a:t>ＨＨ高職幼保科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31" name="文字方塊 30"/>
              <p:cNvSpPr txBox="1"/>
              <p:nvPr/>
            </p:nvSpPr>
            <p:spPr>
              <a:xfrm>
                <a:off x="3099752" y="5895436"/>
                <a:ext cx="18004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微軟正黑體" panose="020B0604030504040204" pitchFamily="34" charset="-120"/>
                    <a:cs typeface="+mn-cs"/>
                  </a:rPr>
                  <a:t>ＨＨ高職餐管科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32" name="文字方塊 31"/>
              <p:cNvSpPr txBox="1"/>
              <p:nvPr/>
            </p:nvSpPr>
            <p:spPr>
              <a:xfrm>
                <a:off x="1693568" y="4811234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微軟正黑體" panose="020B0604030504040204" pitchFamily="34" charset="-120"/>
                    <a:cs typeface="+mn-cs"/>
                  </a:rPr>
                  <a:t>６</a:t>
                </a:r>
              </a:p>
            </p:txBody>
          </p:sp>
          <p:sp>
            <p:nvSpPr>
              <p:cNvPr id="33" name="文字方塊 32"/>
              <p:cNvSpPr txBox="1"/>
              <p:nvPr/>
            </p:nvSpPr>
            <p:spPr>
              <a:xfrm>
                <a:off x="1693568" y="5153998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微軟正黑體" panose="020B0604030504040204" pitchFamily="34" charset="-120"/>
                    <a:cs typeface="+mn-cs"/>
                  </a:rPr>
                  <a:t>６</a:t>
                </a:r>
              </a:p>
            </p:txBody>
          </p:sp>
          <p:sp>
            <p:nvSpPr>
              <p:cNvPr id="34" name="文字方塊 33"/>
              <p:cNvSpPr txBox="1"/>
              <p:nvPr/>
            </p:nvSpPr>
            <p:spPr>
              <a:xfrm>
                <a:off x="1693568" y="5511092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微軟正黑體" panose="020B0604030504040204" pitchFamily="34" charset="-120"/>
                    <a:cs typeface="+mn-cs"/>
                  </a:rPr>
                  <a:t>７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35" name="文字方塊 34"/>
              <p:cNvSpPr txBox="1"/>
              <p:nvPr/>
            </p:nvSpPr>
            <p:spPr>
              <a:xfrm>
                <a:off x="1693568" y="5868186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微軟正黑體" panose="020B0604030504040204" pitchFamily="34" charset="-120"/>
                    <a:cs typeface="+mn-cs"/>
                  </a:rPr>
                  <a:t>８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36" name="文字方塊 35"/>
              <p:cNvSpPr txBox="1"/>
              <p:nvPr/>
            </p:nvSpPr>
            <p:spPr>
              <a:xfrm>
                <a:off x="4868221" y="5161958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微軟正黑體" panose="020B0604030504040204" pitchFamily="34" charset="-120"/>
                    <a:cs typeface="+mn-cs"/>
                  </a:rPr>
                  <a:t>１２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37" name="文字方塊 36"/>
              <p:cNvSpPr txBox="1"/>
              <p:nvPr/>
            </p:nvSpPr>
            <p:spPr>
              <a:xfrm>
                <a:off x="4894374" y="4792626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微軟正黑體" panose="020B0604030504040204" pitchFamily="34" charset="-120"/>
                    <a:cs typeface="+mn-cs"/>
                  </a:rPr>
                  <a:t>１２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39" name="文字方塊 38"/>
              <p:cNvSpPr txBox="1"/>
              <p:nvPr/>
            </p:nvSpPr>
            <p:spPr>
              <a:xfrm>
                <a:off x="4977774" y="5526104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微軟正黑體" panose="020B0604030504040204" pitchFamily="34" charset="-120"/>
                    <a:cs typeface="+mn-cs"/>
                  </a:rPr>
                  <a:t>９</a:t>
                </a:r>
              </a:p>
            </p:txBody>
          </p:sp>
          <p:sp>
            <p:nvSpPr>
              <p:cNvPr id="40" name="文字方塊 39"/>
              <p:cNvSpPr txBox="1"/>
              <p:nvPr/>
            </p:nvSpPr>
            <p:spPr>
              <a:xfrm>
                <a:off x="4970462" y="5853550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微軟正黑體" panose="020B0604030504040204" pitchFamily="34" charset="-120"/>
                    <a:cs typeface="+mn-cs"/>
                  </a:rPr>
                  <a:t>９</a:t>
                </a:r>
              </a:p>
            </p:txBody>
          </p:sp>
        </p:grpSp>
      </p:grpSp>
      <p:sp>
        <p:nvSpPr>
          <p:cNvPr id="43" name="矩形 42"/>
          <p:cNvSpPr/>
          <p:nvPr/>
        </p:nvSpPr>
        <p:spPr>
          <a:xfrm>
            <a:off x="1188877" y="2409898"/>
            <a:ext cx="3821619" cy="17462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5" name="內容版面配置區 2"/>
          <p:cNvSpPr txBox="1">
            <a:spLocks/>
          </p:cNvSpPr>
          <p:nvPr/>
        </p:nvSpPr>
        <p:spPr>
          <a:xfrm>
            <a:off x="5292080" y="1790213"/>
            <a:ext cx="3240360" cy="28021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None/>
              <a:tabLst/>
              <a:defRPr/>
            </a:pPr>
            <a:r>
              <a:rPr kumimoji="0" lang="zh-TW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志願序別</a:t>
            </a:r>
            <a:r>
              <a:rPr kumimoji="0" lang="zh-TW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：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/>
            </a:r>
            <a:b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</a:b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1</a:t>
            </a:r>
            <a:r>
              <a:rPr kumimoji="0" lang="zh-TW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、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2</a:t>
            </a:r>
            <a:r>
              <a:rPr kumimoji="0" lang="zh-TW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、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3</a:t>
            </a:r>
            <a:r>
              <a:rPr kumimoji="0" lang="zh-TW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志願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15</a:t>
            </a:r>
            <a:r>
              <a:rPr kumimoji="0" lang="zh-TW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分</a:t>
            </a:r>
            <a:r>
              <a:rPr kumimoji="0" lang="zh-TW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，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/>
            </a:r>
            <a:b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</a:b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4</a:t>
            </a:r>
            <a:r>
              <a:rPr kumimoji="0" lang="zh-TW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、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5</a:t>
            </a:r>
            <a:r>
              <a:rPr kumimoji="0" lang="zh-TW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、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6</a:t>
            </a:r>
            <a:r>
              <a:rPr kumimoji="0" lang="zh-TW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志願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12</a:t>
            </a:r>
            <a:r>
              <a:rPr kumimoji="0" lang="zh-TW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分</a:t>
            </a:r>
            <a:r>
              <a:rPr kumimoji="0" lang="zh-TW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，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/>
            </a:r>
            <a:b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</a:b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7</a:t>
            </a:r>
            <a:r>
              <a:rPr kumimoji="0" lang="zh-TW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、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8</a:t>
            </a:r>
            <a:r>
              <a:rPr kumimoji="0" lang="zh-TW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、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9</a:t>
            </a:r>
            <a:r>
              <a:rPr kumimoji="0" lang="zh-TW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志願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9</a:t>
            </a:r>
            <a:r>
              <a:rPr kumimoji="0" lang="zh-TW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分</a:t>
            </a:r>
            <a:r>
              <a:rPr kumimoji="0" lang="zh-TW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，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/>
            </a:r>
            <a:b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</a:b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10</a:t>
            </a:r>
            <a:r>
              <a:rPr kumimoji="0" lang="zh-TW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、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11</a:t>
            </a:r>
            <a:r>
              <a:rPr kumimoji="0" lang="zh-TW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、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12</a:t>
            </a:r>
            <a:r>
              <a:rPr kumimoji="0" lang="zh-TW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志願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6</a:t>
            </a:r>
            <a:r>
              <a:rPr kumimoji="0" lang="zh-TW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分</a:t>
            </a:r>
            <a:r>
              <a:rPr kumimoji="0" lang="zh-TW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，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/>
            </a:r>
            <a:b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</a:b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13</a:t>
            </a:r>
            <a:r>
              <a:rPr kumimoji="0" lang="zh-TW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、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14</a:t>
            </a:r>
            <a:r>
              <a:rPr kumimoji="0" lang="zh-TW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、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15</a:t>
            </a:r>
            <a:r>
              <a:rPr kumimoji="0" lang="zh-TW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志願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3</a:t>
            </a:r>
            <a:r>
              <a:rPr kumimoji="0" lang="zh-TW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分</a:t>
            </a:r>
            <a:r>
              <a:rPr kumimoji="0" lang="zh-TW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，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/>
            </a:r>
            <a:b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</a:b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16</a:t>
            </a:r>
            <a:r>
              <a:rPr kumimoji="0" lang="zh-TW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至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30</a:t>
            </a:r>
            <a:r>
              <a:rPr kumimoji="0" lang="zh-TW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志願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1</a:t>
            </a:r>
            <a:r>
              <a:rPr kumimoji="0" lang="zh-TW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分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7" name="內容版面配置區 2"/>
          <p:cNvSpPr txBox="1">
            <a:spLocks/>
          </p:cNvSpPr>
          <p:nvPr/>
        </p:nvSpPr>
        <p:spPr>
          <a:xfrm>
            <a:off x="5292080" y="4800384"/>
            <a:ext cx="3456384" cy="9590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職業類科同一職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群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/>
            </a:r>
            <a:b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</a:br>
            <a:r>
              <a:rPr kumimoji="0" lang="zh-TW" alt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連續</a:t>
            </a:r>
            <a:r>
              <a:rPr kumimoji="0" lang="zh-TW" alt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選填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為同一志願序</a:t>
            </a:r>
          </a:p>
        </p:txBody>
      </p:sp>
      <p:sp>
        <p:nvSpPr>
          <p:cNvPr id="48" name="矩形 47"/>
          <p:cNvSpPr/>
          <p:nvPr/>
        </p:nvSpPr>
        <p:spPr>
          <a:xfrm>
            <a:off x="1200317" y="4185034"/>
            <a:ext cx="3821619" cy="1326058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1185328" y="5533904"/>
            <a:ext cx="3811994" cy="35373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0" name="內容版面配置區 2"/>
          <p:cNvSpPr txBox="1">
            <a:spLocks/>
          </p:cNvSpPr>
          <p:nvPr/>
        </p:nvSpPr>
        <p:spPr>
          <a:xfrm>
            <a:off x="5292080" y="5895436"/>
            <a:ext cx="3456384" cy="8731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None/>
              <a:tabLst/>
              <a:defRPr/>
            </a:pPr>
            <a:r>
              <a:rPr kumimoji="0" lang="zh-TW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職業類科以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1</a:t>
            </a:r>
            <a:r>
              <a:rPr kumimoji="0" lang="zh-TW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校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1</a:t>
            </a:r>
            <a:r>
              <a:rPr kumimoji="0" lang="zh-TW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科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/>
            </a:r>
            <a:b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</a:br>
            <a:r>
              <a:rPr kumimoji="0" lang="zh-TW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為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1</a:t>
            </a:r>
            <a:r>
              <a:rPr kumimoji="0" lang="zh-TW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志願數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2" name="內容版面配置區 2"/>
          <p:cNvSpPr txBox="1">
            <a:spLocks/>
          </p:cNvSpPr>
          <p:nvPr/>
        </p:nvSpPr>
        <p:spPr>
          <a:xfrm>
            <a:off x="1691680" y="4242382"/>
            <a:ext cx="648072" cy="12267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商管群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3" name="內容版面配置區 2"/>
          <p:cNvSpPr txBox="1">
            <a:spLocks/>
          </p:cNvSpPr>
          <p:nvPr/>
        </p:nvSpPr>
        <p:spPr>
          <a:xfrm>
            <a:off x="1623783" y="5492475"/>
            <a:ext cx="927720" cy="36107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None/>
              <a:tabLst/>
              <a:defRPr/>
            </a:pP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家政群</a:t>
            </a:r>
            <a:endParaRPr kumimoji="0" lang="zh-TW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343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3" grpId="0" animBg="1"/>
      <p:bldP spid="45" grpId="0" uiExpand="1" build="p" animBg="1"/>
      <p:bldP spid="47" grpId="0" build="p" animBg="1"/>
      <p:bldP spid="48" grpId="0" animBg="1"/>
      <p:bldP spid="49" grpId="0" animBg="1"/>
      <p:bldP spid="50" grpId="0" build="p" animBg="1"/>
      <p:bldP spid="52" grpId="0" build="p" animBg="1"/>
      <p:bldP spid="5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4716524" cy="792088"/>
          </a:xfrm>
        </p:spPr>
        <p:txBody>
          <a:bodyPr>
            <a:normAutofit/>
          </a:bodyPr>
          <a:lstStyle/>
          <a:p>
            <a:r>
              <a:rPr lang="zh-TW" altLang="en-US" sz="3200" dirty="0" smtClean="0"/>
              <a:t>志願選填範例二：高中職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400092" y="4692182"/>
            <a:ext cx="2880320" cy="48838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68580" indent="0">
              <a:buNone/>
            </a:pPr>
            <a:r>
              <a:rPr lang="zh-TW" altLang="zh-TW" dirty="0"/>
              <a:t>普通科</a:t>
            </a:r>
            <a:r>
              <a:rPr lang="en-US" altLang="zh-TW" dirty="0"/>
              <a:t>1</a:t>
            </a:r>
            <a:r>
              <a:rPr lang="zh-TW" altLang="zh-TW" dirty="0"/>
              <a:t>校</a:t>
            </a:r>
            <a:r>
              <a:rPr lang="en-US" altLang="zh-TW" dirty="0"/>
              <a:t>1</a:t>
            </a:r>
            <a:r>
              <a:rPr lang="zh-TW" altLang="zh-TW" dirty="0"/>
              <a:t>志願序</a:t>
            </a:r>
            <a:endParaRPr lang="zh-TW" altLang="en-US" dirty="0"/>
          </a:p>
        </p:txBody>
      </p:sp>
      <p:grpSp>
        <p:nvGrpSpPr>
          <p:cNvPr id="10" name="群組 9"/>
          <p:cNvGrpSpPr/>
          <p:nvPr/>
        </p:nvGrpSpPr>
        <p:grpSpPr>
          <a:xfrm>
            <a:off x="827584" y="1179616"/>
            <a:ext cx="4238192" cy="5445224"/>
            <a:chOff x="827584" y="1179616"/>
            <a:chExt cx="4238192" cy="5445224"/>
          </a:xfrm>
        </p:grpSpPr>
        <p:pic>
          <p:nvPicPr>
            <p:cNvPr id="5" name="Picture 2" descr="D:\103註冊佳蓉\104免試\12月試模擬\志願選填範例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238"/>
            <a:stretch/>
          </p:blipFill>
          <p:spPr bwMode="auto">
            <a:xfrm>
              <a:off x="827584" y="1179616"/>
              <a:ext cx="4238192" cy="5445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" name="群組 3"/>
            <p:cNvGrpSpPr/>
            <p:nvPr/>
          </p:nvGrpSpPr>
          <p:grpSpPr>
            <a:xfrm>
              <a:off x="1188877" y="2412804"/>
              <a:ext cx="3847772" cy="3137094"/>
              <a:chOff x="1188877" y="2412804"/>
              <a:chExt cx="3847772" cy="3137094"/>
            </a:xfrm>
          </p:grpSpPr>
          <p:sp>
            <p:nvSpPr>
              <p:cNvPr id="6" name="文字方塊 5"/>
              <p:cNvSpPr txBox="1"/>
              <p:nvPr/>
            </p:nvSpPr>
            <p:spPr>
              <a:xfrm>
                <a:off x="2609314" y="2412804"/>
                <a:ext cx="18004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微軟正黑體" panose="020B0604030504040204" pitchFamily="34" charset="-120"/>
                    <a:cs typeface="+mn-cs"/>
                  </a:rPr>
                  <a:t>ＦＦ高職商經科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7" name="文字方塊 6"/>
              <p:cNvSpPr txBox="1"/>
              <p:nvPr/>
            </p:nvSpPr>
            <p:spPr>
              <a:xfrm>
                <a:off x="2629809" y="3464452"/>
                <a:ext cx="18004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微軟正黑體" panose="020B0604030504040204" pitchFamily="34" charset="-120"/>
                    <a:cs typeface="+mn-cs"/>
                  </a:rPr>
                  <a:t>ＡＡ高中普通科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8" name="文字方塊 7"/>
              <p:cNvSpPr txBox="1"/>
              <p:nvPr/>
            </p:nvSpPr>
            <p:spPr>
              <a:xfrm>
                <a:off x="2631016" y="3800694"/>
                <a:ext cx="18004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微軟正黑體" panose="020B0604030504040204" pitchFamily="34" charset="-120"/>
                    <a:cs typeface="+mn-cs"/>
                  </a:rPr>
                  <a:t>ＢＢ高中普通科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9" name="文字方塊 8"/>
              <p:cNvSpPr txBox="1"/>
              <p:nvPr/>
            </p:nvSpPr>
            <p:spPr>
              <a:xfrm>
                <a:off x="2631016" y="4147308"/>
                <a:ext cx="18004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微軟正黑體" panose="020B0604030504040204" pitchFamily="34" charset="-120"/>
                    <a:cs typeface="+mn-cs"/>
                  </a:rPr>
                  <a:t>ＣＣ高中普通科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11" name="文字方塊 10"/>
              <p:cNvSpPr txBox="1"/>
              <p:nvPr/>
            </p:nvSpPr>
            <p:spPr>
              <a:xfrm>
                <a:off x="2631016" y="4486084"/>
                <a:ext cx="18004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微軟正黑體" panose="020B0604030504040204" pitchFamily="34" charset="-120"/>
                    <a:cs typeface="+mn-cs"/>
                  </a:rPr>
                  <a:t>ＤＤ高中普通科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12" name="文字方塊 11"/>
              <p:cNvSpPr txBox="1"/>
              <p:nvPr/>
            </p:nvSpPr>
            <p:spPr>
              <a:xfrm>
                <a:off x="1189512" y="2442704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微軟正黑體" panose="020B0604030504040204" pitchFamily="34" charset="-120"/>
                    <a:cs typeface="+mn-cs"/>
                  </a:rPr>
                  <a:t>１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13" name="文字方塊 12"/>
              <p:cNvSpPr txBox="1"/>
              <p:nvPr/>
            </p:nvSpPr>
            <p:spPr>
              <a:xfrm>
                <a:off x="1189512" y="3493552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微軟正黑體" panose="020B0604030504040204" pitchFamily="34" charset="-120"/>
                    <a:cs typeface="+mn-cs"/>
                  </a:rPr>
                  <a:t>２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14" name="文字方塊 13"/>
              <p:cNvSpPr txBox="1"/>
              <p:nvPr/>
            </p:nvSpPr>
            <p:spPr>
              <a:xfrm>
                <a:off x="1189512" y="4486406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微軟正黑體" panose="020B0604030504040204" pitchFamily="34" charset="-120"/>
                    <a:cs typeface="+mn-cs"/>
                  </a:rPr>
                  <a:t>５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15" name="文字方塊 14"/>
              <p:cNvSpPr txBox="1"/>
              <p:nvPr/>
            </p:nvSpPr>
            <p:spPr>
              <a:xfrm>
                <a:off x="1188877" y="4170026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微軟正黑體" panose="020B0604030504040204" pitchFamily="34" charset="-120"/>
                    <a:cs typeface="+mn-cs"/>
                  </a:rPr>
                  <a:t>４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16" name="文字方塊 15"/>
              <p:cNvSpPr txBox="1"/>
              <p:nvPr/>
            </p:nvSpPr>
            <p:spPr>
              <a:xfrm>
                <a:off x="1189512" y="2812036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微軟正黑體" panose="020B0604030504040204" pitchFamily="34" charset="-120"/>
                    <a:cs typeface="+mn-cs"/>
                  </a:rPr>
                  <a:t>１</a:t>
                </a:r>
              </a:p>
            </p:txBody>
          </p:sp>
          <p:sp>
            <p:nvSpPr>
              <p:cNvPr id="17" name="文字方塊 16"/>
              <p:cNvSpPr txBox="1"/>
              <p:nvPr/>
            </p:nvSpPr>
            <p:spPr>
              <a:xfrm>
                <a:off x="1188877" y="3149352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微軟正黑體" panose="020B0604030504040204" pitchFamily="34" charset="-120"/>
                    <a:cs typeface="+mn-cs"/>
                  </a:rPr>
                  <a:t>１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18" name="文字方塊 17"/>
              <p:cNvSpPr txBox="1"/>
              <p:nvPr/>
            </p:nvSpPr>
            <p:spPr>
              <a:xfrm>
                <a:off x="4350991" y="2452638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微軟正黑體" panose="020B0604030504040204" pitchFamily="34" charset="-120"/>
                    <a:cs typeface="+mn-cs"/>
                  </a:rPr>
                  <a:t>１５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19" name="文字方塊 18"/>
              <p:cNvSpPr txBox="1"/>
              <p:nvPr/>
            </p:nvSpPr>
            <p:spPr>
              <a:xfrm>
                <a:off x="4350990" y="2821970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微軟正黑體" panose="020B0604030504040204" pitchFamily="34" charset="-120"/>
                    <a:cs typeface="+mn-cs"/>
                  </a:rPr>
                  <a:t>１５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20" name="文字方塊 19"/>
              <p:cNvSpPr txBox="1"/>
              <p:nvPr/>
            </p:nvSpPr>
            <p:spPr>
              <a:xfrm>
                <a:off x="4360615" y="3163034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微軟正黑體" panose="020B0604030504040204" pitchFamily="34" charset="-120"/>
                    <a:cs typeface="+mn-cs"/>
                  </a:rPr>
                  <a:t>１５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21" name="文字方塊 20"/>
              <p:cNvSpPr txBox="1"/>
              <p:nvPr/>
            </p:nvSpPr>
            <p:spPr>
              <a:xfrm>
                <a:off x="4360615" y="3493552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微軟正黑體" panose="020B0604030504040204" pitchFamily="34" charset="-120"/>
                    <a:cs typeface="+mn-cs"/>
                  </a:rPr>
                  <a:t>１５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22" name="文字方塊 21"/>
              <p:cNvSpPr txBox="1"/>
              <p:nvPr/>
            </p:nvSpPr>
            <p:spPr>
              <a:xfrm>
                <a:off x="4375605" y="4156130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微軟正黑體" panose="020B0604030504040204" pitchFamily="34" charset="-120"/>
                    <a:cs typeface="+mn-cs"/>
                  </a:rPr>
                  <a:t>１２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23" name="文字方塊 22"/>
              <p:cNvSpPr txBox="1"/>
              <p:nvPr/>
            </p:nvSpPr>
            <p:spPr>
              <a:xfrm>
                <a:off x="4364165" y="4486084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微軟正黑體" panose="020B0604030504040204" pitchFamily="34" charset="-120"/>
                    <a:cs typeface="+mn-cs"/>
                  </a:rPr>
                  <a:t>１２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24" name="文字方塊 23"/>
              <p:cNvSpPr txBox="1"/>
              <p:nvPr/>
            </p:nvSpPr>
            <p:spPr>
              <a:xfrm>
                <a:off x="2603585" y="4807825"/>
                <a:ext cx="18004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微軟正黑體" panose="020B0604030504040204" pitchFamily="34" charset="-120"/>
                    <a:cs typeface="+mn-cs"/>
                  </a:rPr>
                  <a:t>ＥＥ高中普通科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25" name="文字方塊 24"/>
              <p:cNvSpPr txBox="1"/>
              <p:nvPr/>
            </p:nvSpPr>
            <p:spPr>
              <a:xfrm>
                <a:off x="4358302" y="3806900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微軟正黑體" panose="020B0604030504040204" pitchFamily="34" charset="-120"/>
                    <a:cs typeface="+mn-cs"/>
                  </a:rPr>
                  <a:t>１５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26" name="文字方塊 25"/>
              <p:cNvSpPr txBox="1"/>
              <p:nvPr/>
            </p:nvSpPr>
            <p:spPr>
              <a:xfrm>
                <a:off x="1189512" y="3806900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微軟正黑體" panose="020B0604030504040204" pitchFamily="34" charset="-120"/>
                    <a:cs typeface="+mn-cs"/>
                  </a:rPr>
                  <a:t>３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27" name="文字方塊 26"/>
              <p:cNvSpPr txBox="1"/>
              <p:nvPr/>
            </p:nvSpPr>
            <p:spPr>
              <a:xfrm>
                <a:off x="2603586" y="2754888"/>
                <a:ext cx="18004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微軟正黑體" panose="020B0604030504040204" pitchFamily="34" charset="-120"/>
                    <a:cs typeface="+mn-cs"/>
                  </a:rPr>
                  <a:t>ＧＧ高職商經科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28" name="文字方塊 27"/>
              <p:cNvSpPr txBox="1"/>
              <p:nvPr/>
            </p:nvSpPr>
            <p:spPr>
              <a:xfrm>
                <a:off x="2631016" y="3107562"/>
                <a:ext cx="18004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微軟正黑體" panose="020B0604030504040204" pitchFamily="34" charset="-120"/>
                    <a:cs typeface="+mn-cs"/>
                  </a:rPr>
                  <a:t>ＨＨ高職資處科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29" name="文字方塊 28"/>
              <p:cNvSpPr txBox="1"/>
              <p:nvPr/>
            </p:nvSpPr>
            <p:spPr>
              <a:xfrm>
                <a:off x="2603586" y="5170664"/>
                <a:ext cx="18004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微軟正黑體" panose="020B0604030504040204" pitchFamily="34" charset="-120"/>
                    <a:cs typeface="+mn-cs"/>
                  </a:rPr>
                  <a:t>ＨＨ高職國貿科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32" name="文字方塊 31"/>
              <p:cNvSpPr txBox="1"/>
              <p:nvPr/>
            </p:nvSpPr>
            <p:spPr>
              <a:xfrm>
                <a:off x="1189512" y="4811234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微軟正黑體" panose="020B0604030504040204" pitchFamily="34" charset="-120"/>
                    <a:cs typeface="+mn-cs"/>
                  </a:rPr>
                  <a:t>６</a:t>
                </a:r>
              </a:p>
            </p:txBody>
          </p:sp>
          <p:sp>
            <p:nvSpPr>
              <p:cNvPr id="33" name="文字方塊 32"/>
              <p:cNvSpPr txBox="1"/>
              <p:nvPr/>
            </p:nvSpPr>
            <p:spPr>
              <a:xfrm>
                <a:off x="1189512" y="5153998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微軟正黑體" panose="020B0604030504040204" pitchFamily="34" charset="-120"/>
                    <a:cs typeface="+mn-cs"/>
                  </a:rPr>
                  <a:t>７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36" name="文字方塊 35"/>
              <p:cNvSpPr txBox="1"/>
              <p:nvPr/>
            </p:nvSpPr>
            <p:spPr>
              <a:xfrm>
                <a:off x="4479581" y="5180566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微軟正黑體" panose="020B0604030504040204" pitchFamily="34" charset="-120"/>
                    <a:cs typeface="+mn-cs"/>
                  </a:rPr>
                  <a:t>９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37" name="文字方塊 36"/>
              <p:cNvSpPr txBox="1"/>
              <p:nvPr/>
            </p:nvSpPr>
            <p:spPr>
              <a:xfrm>
                <a:off x="4390318" y="4792626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微軟正黑體" panose="020B0604030504040204" pitchFamily="34" charset="-120"/>
                    <a:cs typeface="+mn-cs"/>
                  </a:rPr>
                  <a:t>１２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微軟正黑體" panose="020B0604030504040204" pitchFamily="34" charset="-120"/>
                  <a:cs typeface="+mn-cs"/>
                </a:endParaRPr>
              </a:p>
            </p:txBody>
          </p:sp>
        </p:grpSp>
      </p:grpSp>
      <p:sp>
        <p:nvSpPr>
          <p:cNvPr id="43" name="矩形 42"/>
          <p:cNvSpPr/>
          <p:nvPr/>
        </p:nvSpPr>
        <p:spPr>
          <a:xfrm>
            <a:off x="1208763" y="3477202"/>
            <a:ext cx="3821619" cy="167679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5" name="內容版面配置區 2"/>
          <p:cNvSpPr txBox="1">
            <a:spLocks/>
          </p:cNvSpPr>
          <p:nvPr/>
        </p:nvSpPr>
        <p:spPr>
          <a:xfrm>
            <a:off x="5400092" y="1790213"/>
            <a:ext cx="3240360" cy="28021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None/>
              <a:tabLst/>
              <a:defRPr/>
            </a:pPr>
            <a:r>
              <a:rPr kumimoji="0" lang="zh-TW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志願序別</a:t>
            </a:r>
            <a:r>
              <a:rPr kumimoji="0" lang="zh-TW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：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/>
            </a:r>
            <a:b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</a:b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1</a:t>
            </a:r>
            <a:r>
              <a:rPr kumimoji="0" lang="zh-TW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、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2</a:t>
            </a:r>
            <a:r>
              <a:rPr kumimoji="0" lang="zh-TW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、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3</a:t>
            </a:r>
            <a:r>
              <a:rPr kumimoji="0" lang="zh-TW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志願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15</a:t>
            </a:r>
            <a:r>
              <a:rPr kumimoji="0" lang="zh-TW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分</a:t>
            </a:r>
            <a:r>
              <a:rPr kumimoji="0" lang="zh-TW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，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/>
            </a:r>
            <a:b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</a:b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4</a:t>
            </a:r>
            <a:r>
              <a:rPr kumimoji="0" lang="zh-TW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、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5</a:t>
            </a:r>
            <a:r>
              <a:rPr kumimoji="0" lang="zh-TW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、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6</a:t>
            </a:r>
            <a:r>
              <a:rPr kumimoji="0" lang="zh-TW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志願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12</a:t>
            </a:r>
            <a:r>
              <a:rPr kumimoji="0" lang="zh-TW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分</a:t>
            </a:r>
            <a:r>
              <a:rPr kumimoji="0" lang="zh-TW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，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/>
            </a:r>
            <a:b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</a:b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7</a:t>
            </a:r>
            <a:r>
              <a:rPr kumimoji="0" lang="zh-TW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、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8</a:t>
            </a:r>
            <a:r>
              <a:rPr kumimoji="0" lang="zh-TW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、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9</a:t>
            </a:r>
            <a:r>
              <a:rPr kumimoji="0" lang="zh-TW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志願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9</a:t>
            </a:r>
            <a:r>
              <a:rPr kumimoji="0" lang="zh-TW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分</a:t>
            </a:r>
            <a:r>
              <a:rPr kumimoji="0" lang="zh-TW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，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/>
            </a:r>
            <a:b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</a:b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10</a:t>
            </a:r>
            <a:r>
              <a:rPr kumimoji="0" lang="zh-TW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、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11</a:t>
            </a:r>
            <a:r>
              <a:rPr kumimoji="0" lang="zh-TW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、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12</a:t>
            </a:r>
            <a:r>
              <a:rPr kumimoji="0" lang="zh-TW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志願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6</a:t>
            </a:r>
            <a:r>
              <a:rPr kumimoji="0" lang="zh-TW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分</a:t>
            </a:r>
            <a:r>
              <a:rPr kumimoji="0" lang="zh-TW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，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/>
            </a:r>
            <a:b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</a:b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13</a:t>
            </a:r>
            <a:r>
              <a:rPr kumimoji="0" lang="zh-TW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、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14</a:t>
            </a:r>
            <a:r>
              <a:rPr kumimoji="0" lang="zh-TW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、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15</a:t>
            </a:r>
            <a:r>
              <a:rPr kumimoji="0" lang="zh-TW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志願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3</a:t>
            </a:r>
            <a:r>
              <a:rPr kumimoji="0" lang="zh-TW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分</a:t>
            </a:r>
            <a:r>
              <a:rPr kumimoji="0" lang="zh-TW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，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/>
            </a:r>
            <a:b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</a:b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16</a:t>
            </a:r>
            <a:r>
              <a:rPr kumimoji="0" lang="zh-TW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至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30</a:t>
            </a:r>
            <a:r>
              <a:rPr kumimoji="0" lang="zh-TW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志願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1</a:t>
            </a:r>
            <a:r>
              <a:rPr kumimoji="0" lang="zh-TW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分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7" name="內容版面配置區 2"/>
          <p:cNvSpPr txBox="1">
            <a:spLocks/>
          </p:cNvSpPr>
          <p:nvPr/>
        </p:nvSpPr>
        <p:spPr>
          <a:xfrm>
            <a:off x="5292080" y="700085"/>
            <a:ext cx="3456384" cy="9590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職業類科同一職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群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/>
            </a:r>
            <a:b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</a:br>
            <a:r>
              <a:rPr kumimoji="0" lang="zh-TW" alt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連續</a:t>
            </a:r>
            <a:r>
              <a:rPr kumimoji="0" lang="zh-TW" alt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選填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為同一志願序</a:t>
            </a:r>
          </a:p>
        </p:txBody>
      </p:sp>
      <p:sp>
        <p:nvSpPr>
          <p:cNvPr id="48" name="矩形 47"/>
          <p:cNvSpPr/>
          <p:nvPr/>
        </p:nvSpPr>
        <p:spPr>
          <a:xfrm>
            <a:off x="1206195" y="2364910"/>
            <a:ext cx="3821619" cy="1064090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1199543" y="5195360"/>
            <a:ext cx="3811994" cy="35373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0" name="內容版面配置區 2"/>
          <p:cNvSpPr txBox="1">
            <a:spLocks/>
          </p:cNvSpPr>
          <p:nvPr/>
        </p:nvSpPr>
        <p:spPr>
          <a:xfrm>
            <a:off x="5202324" y="5523330"/>
            <a:ext cx="3456384" cy="8731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同一職群沒有連續選填，就不算同一志願序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2" name="內容版面配置區 2"/>
          <p:cNvSpPr txBox="1">
            <a:spLocks/>
          </p:cNvSpPr>
          <p:nvPr/>
        </p:nvSpPr>
        <p:spPr>
          <a:xfrm>
            <a:off x="1733354" y="2452638"/>
            <a:ext cx="525362" cy="9145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商管群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1" name="內容版面配置區 2"/>
          <p:cNvSpPr txBox="1">
            <a:spLocks/>
          </p:cNvSpPr>
          <p:nvPr/>
        </p:nvSpPr>
        <p:spPr>
          <a:xfrm>
            <a:off x="1623073" y="5195360"/>
            <a:ext cx="980512" cy="32797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商管群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625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3" grpId="0" animBg="1"/>
      <p:bldP spid="45" grpId="0" build="p" animBg="1"/>
      <p:bldP spid="47" grpId="0" build="p" animBg="1"/>
      <p:bldP spid="48" grpId="0" animBg="1"/>
      <p:bldP spid="49" grpId="0" animBg="1"/>
      <p:bldP spid="50" grpId="0" build="p" animBg="1"/>
      <p:bldP spid="52" grpId="0" uiExpand="1" build="p" animBg="1"/>
      <p:bldP spid="51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323936"/>
            <a:ext cx="7024744" cy="576064"/>
          </a:xfrm>
        </p:spPr>
        <p:txBody>
          <a:bodyPr>
            <a:normAutofit/>
          </a:bodyPr>
          <a:lstStyle/>
          <a:p>
            <a:r>
              <a:rPr lang="zh-TW" altLang="en-US" sz="2800" dirty="0" smtClean="0"/>
              <a:t>比較：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4" name="群組 3"/>
          <p:cNvGrpSpPr/>
          <p:nvPr/>
        </p:nvGrpSpPr>
        <p:grpSpPr>
          <a:xfrm>
            <a:off x="245846" y="1179616"/>
            <a:ext cx="4238192" cy="5445224"/>
            <a:chOff x="1331640" y="1179616"/>
            <a:chExt cx="4238192" cy="5445224"/>
          </a:xfrm>
        </p:grpSpPr>
        <p:pic>
          <p:nvPicPr>
            <p:cNvPr id="5" name="Picture 2" descr="D:\103註冊佳蓉\104免試\12月試模擬\志願選填範例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238"/>
            <a:stretch/>
          </p:blipFill>
          <p:spPr bwMode="auto">
            <a:xfrm>
              <a:off x="1331640" y="1179616"/>
              <a:ext cx="4238192" cy="5445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群組 5"/>
            <p:cNvGrpSpPr/>
            <p:nvPr/>
          </p:nvGrpSpPr>
          <p:grpSpPr>
            <a:xfrm>
              <a:off x="1692933" y="2409898"/>
              <a:ext cx="3847772" cy="3854870"/>
              <a:chOff x="1692933" y="2409898"/>
              <a:chExt cx="3847772" cy="3854870"/>
            </a:xfrm>
          </p:grpSpPr>
          <p:sp>
            <p:nvSpPr>
              <p:cNvPr id="7" name="文字方塊 6"/>
              <p:cNvSpPr txBox="1"/>
              <p:nvPr/>
            </p:nvSpPr>
            <p:spPr>
              <a:xfrm>
                <a:off x="3077906" y="4158164"/>
                <a:ext cx="18004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微軟正黑體" panose="020B0604030504040204" pitchFamily="34" charset="-120"/>
                    <a:cs typeface="+mn-cs"/>
                  </a:rPr>
                  <a:t>ＦＦ高職商經科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8" name="文字方塊 7"/>
              <p:cNvSpPr txBox="1"/>
              <p:nvPr/>
            </p:nvSpPr>
            <p:spPr>
              <a:xfrm>
                <a:off x="3061866" y="2409898"/>
                <a:ext cx="18004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微軟正黑體" panose="020B0604030504040204" pitchFamily="34" charset="-120"/>
                    <a:cs typeface="+mn-cs"/>
                  </a:rPr>
                  <a:t>ＡＡ高中普通科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9" name="文字方塊 8"/>
              <p:cNvSpPr txBox="1"/>
              <p:nvPr/>
            </p:nvSpPr>
            <p:spPr>
              <a:xfrm>
                <a:off x="3061865" y="2771420"/>
                <a:ext cx="18004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微軟正黑體" panose="020B0604030504040204" pitchFamily="34" charset="-120"/>
                    <a:cs typeface="+mn-cs"/>
                  </a:rPr>
                  <a:t>ＢＢ高中普通科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10" name="文字方塊 9"/>
              <p:cNvSpPr txBox="1"/>
              <p:nvPr/>
            </p:nvSpPr>
            <p:spPr>
              <a:xfrm>
                <a:off x="3064178" y="3124220"/>
                <a:ext cx="18004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微軟正黑體" panose="020B0604030504040204" pitchFamily="34" charset="-120"/>
                    <a:cs typeface="+mn-cs"/>
                  </a:rPr>
                  <a:t>ＣＣ高中普通科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11" name="文字方塊 10"/>
              <p:cNvSpPr txBox="1"/>
              <p:nvPr/>
            </p:nvSpPr>
            <p:spPr>
              <a:xfrm>
                <a:off x="3064178" y="3478202"/>
                <a:ext cx="18004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微軟正黑體" panose="020B0604030504040204" pitchFamily="34" charset="-120"/>
                    <a:cs typeface="+mn-cs"/>
                  </a:rPr>
                  <a:t>ＤＤ高中普通科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12" name="文字方塊 11"/>
              <p:cNvSpPr txBox="1"/>
              <p:nvPr/>
            </p:nvSpPr>
            <p:spPr>
              <a:xfrm>
                <a:off x="1693568" y="2442704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微軟正黑體" panose="020B0604030504040204" pitchFamily="34" charset="-120"/>
                    <a:cs typeface="+mn-cs"/>
                  </a:rPr>
                  <a:t>１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13" name="文字方塊 12"/>
              <p:cNvSpPr txBox="1"/>
              <p:nvPr/>
            </p:nvSpPr>
            <p:spPr>
              <a:xfrm>
                <a:off x="1693568" y="3493552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微軟正黑體" panose="020B0604030504040204" pitchFamily="34" charset="-120"/>
                    <a:cs typeface="+mn-cs"/>
                  </a:rPr>
                  <a:t>４</a:t>
                </a:r>
              </a:p>
            </p:txBody>
          </p:sp>
          <p:sp>
            <p:nvSpPr>
              <p:cNvPr id="14" name="文字方塊 13"/>
              <p:cNvSpPr txBox="1"/>
              <p:nvPr/>
            </p:nvSpPr>
            <p:spPr>
              <a:xfrm>
                <a:off x="1693568" y="4486406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微軟正黑體" panose="020B0604030504040204" pitchFamily="34" charset="-120"/>
                    <a:cs typeface="+mn-cs"/>
                  </a:rPr>
                  <a:t>６</a:t>
                </a:r>
              </a:p>
            </p:txBody>
          </p:sp>
          <p:sp>
            <p:nvSpPr>
              <p:cNvPr id="15" name="文字方塊 14"/>
              <p:cNvSpPr txBox="1"/>
              <p:nvPr/>
            </p:nvSpPr>
            <p:spPr>
              <a:xfrm>
                <a:off x="1692933" y="4170026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微軟正黑體" panose="020B0604030504040204" pitchFamily="34" charset="-120"/>
                    <a:cs typeface="+mn-cs"/>
                  </a:rPr>
                  <a:t>６</a:t>
                </a:r>
              </a:p>
            </p:txBody>
          </p:sp>
          <p:sp>
            <p:nvSpPr>
              <p:cNvPr id="16" name="文字方塊 15"/>
              <p:cNvSpPr txBox="1"/>
              <p:nvPr/>
            </p:nvSpPr>
            <p:spPr>
              <a:xfrm>
                <a:off x="1693568" y="2812036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微軟正黑體" panose="020B0604030504040204" pitchFamily="34" charset="-120"/>
                    <a:cs typeface="+mn-cs"/>
                  </a:rPr>
                  <a:t>２</a:t>
                </a:r>
              </a:p>
            </p:txBody>
          </p:sp>
          <p:sp>
            <p:nvSpPr>
              <p:cNvPr id="17" name="文字方塊 16"/>
              <p:cNvSpPr txBox="1"/>
              <p:nvPr/>
            </p:nvSpPr>
            <p:spPr>
              <a:xfrm>
                <a:off x="1692933" y="3149352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微軟正黑體" panose="020B0604030504040204" pitchFamily="34" charset="-120"/>
                    <a:cs typeface="+mn-cs"/>
                  </a:rPr>
                  <a:t>３</a:t>
                </a:r>
              </a:p>
            </p:txBody>
          </p:sp>
          <p:sp>
            <p:nvSpPr>
              <p:cNvPr id="18" name="文字方塊 17"/>
              <p:cNvSpPr txBox="1"/>
              <p:nvPr/>
            </p:nvSpPr>
            <p:spPr>
              <a:xfrm>
                <a:off x="4855047" y="2452638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微軟正黑體" panose="020B0604030504040204" pitchFamily="34" charset="-120"/>
                    <a:cs typeface="+mn-cs"/>
                  </a:rPr>
                  <a:t>１５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19" name="文字方塊 18"/>
              <p:cNvSpPr txBox="1"/>
              <p:nvPr/>
            </p:nvSpPr>
            <p:spPr>
              <a:xfrm>
                <a:off x="4855046" y="2821970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微軟正黑體" panose="020B0604030504040204" pitchFamily="34" charset="-120"/>
                    <a:cs typeface="+mn-cs"/>
                  </a:rPr>
                  <a:t>１５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20" name="文字方塊 19"/>
              <p:cNvSpPr txBox="1"/>
              <p:nvPr/>
            </p:nvSpPr>
            <p:spPr>
              <a:xfrm>
                <a:off x="4864671" y="3163034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微軟正黑體" panose="020B0604030504040204" pitchFamily="34" charset="-120"/>
                    <a:cs typeface="+mn-cs"/>
                  </a:rPr>
                  <a:t>１５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21" name="文字方塊 20"/>
              <p:cNvSpPr txBox="1"/>
              <p:nvPr/>
            </p:nvSpPr>
            <p:spPr>
              <a:xfrm>
                <a:off x="4864671" y="3493552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微軟正黑體" panose="020B0604030504040204" pitchFamily="34" charset="-120"/>
                    <a:cs typeface="+mn-cs"/>
                  </a:rPr>
                  <a:t>１２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22" name="文字方塊 21"/>
              <p:cNvSpPr txBox="1"/>
              <p:nvPr/>
            </p:nvSpPr>
            <p:spPr>
              <a:xfrm>
                <a:off x="4879661" y="4156130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微軟正黑體" panose="020B0604030504040204" pitchFamily="34" charset="-120"/>
                    <a:cs typeface="+mn-cs"/>
                  </a:rPr>
                  <a:t>１２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23" name="文字方塊 22"/>
              <p:cNvSpPr txBox="1"/>
              <p:nvPr/>
            </p:nvSpPr>
            <p:spPr>
              <a:xfrm>
                <a:off x="4868221" y="4486084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微軟正黑體" panose="020B0604030504040204" pitchFamily="34" charset="-120"/>
                    <a:cs typeface="+mn-cs"/>
                  </a:rPr>
                  <a:t>１２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24" name="文字方塊 23"/>
              <p:cNvSpPr txBox="1"/>
              <p:nvPr/>
            </p:nvSpPr>
            <p:spPr>
              <a:xfrm>
                <a:off x="3064178" y="3788832"/>
                <a:ext cx="18004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微軟正黑體" panose="020B0604030504040204" pitchFamily="34" charset="-120"/>
                    <a:cs typeface="+mn-cs"/>
                  </a:rPr>
                  <a:t>ＥＥ高中普通科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25" name="文字方塊 24"/>
              <p:cNvSpPr txBox="1"/>
              <p:nvPr/>
            </p:nvSpPr>
            <p:spPr>
              <a:xfrm>
                <a:off x="4862358" y="3806900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微軟正黑體" panose="020B0604030504040204" pitchFamily="34" charset="-120"/>
                    <a:cs typeface="+mn-cs"/>
                  </a:rPr>
                  <a:t>１２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26" name="文字方塊 25"/>
              <p:cNvSpPr txBox="1"/>
              <p:nvPr/>
            </p:nvSpPr>
            <p:spPr>
              <a:xfrm>
                <a:off x="1693568" y="3806900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微軟正黑體" panose="020B0604030504040204" pitchFamily="34" charset="-120"/>
                    <a:cs typeface="+mn-cs"/>
                  </a:rPr>
                  <a:t>５</a:t>
                </a:r>
              </a:p>
            </p:txBody>
          </p:sp>
          <p:sp>
            <p:nvSpPr>
              <p:cNvPr id="27" name="文字方塊 26"/>
              <p:cNvSpPr txBox="1"/>
              <p:nvPr/>
            </p:nvSpPr>
            <p:spPr>
              <a:xfrm>
                <a:off x="3093881" y="4468166"/>
                <a:ext cx="18004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微軟正黑體" panose="020B0604030504040204" pitchFamily="34" charset="-120"/>
                    <a:cs typeface="+mn-cs"/>
                  </a:rPr>
                  <a:t>ＧＧ高職商經科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28" name="文字方塊 27"/>
              <p:cNvSpPr txBox="1"/>
              <p:nvPr/>
            </p:nvSpPr>
            <p:spPr>
              <a:xfrm>
                <a:off x="3077906" y="4832296"/>
                <a:ext cx="18004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微軟正黑體" panose="020B0604030504040204" pitchFamily="34" charset="-120"/>
                    <a:cs typeface="+mn-cs"/>
                  </a:rPr>
                  <a:t>ＨＨ高職資處科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29" name="文字方塊 28"/>
              <p:cNvSpPr txBox="1"/>
              <p:nvPr/>
            </p:nvSpPr>
            <p:spPr>
              <a:xfrm>
                <a:off x="3107642" y="5170664"/>
                <a:ext cx="18004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微軟正黑體" panose="020B0604030504040204" pitchFamily="34" charset="-120"/>
                    <a:cs typeface="+mn-cs"/>
                  </a:rPr>
                  <a:t>ＨＨ高職國貿科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30" name="文字方塊 29"/>
              <p:cNvSpPr txBox="1"/>
              <p:nvPr/>
            </p:nvSpPr>
            <p:spPr>
              <a:xfrm>
                <a:off x="3107642" y="5526104"/>
                <a:ext cx="18004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微軟正黑體" panose="020B0604030504040204" pitchFamily="34" charset="-120"/>
                    <a:cs typeface="+mn-cs"/>
                  </a:rPr>
                  <a:t>ＨＨ高職幼保科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31" name="文字方塊 30"/>
              <p:cNvSpPr txBox="1"/>
              <p:nvPr/>
            </p:nvSpPr>
            <p:spPr>
              <a:xfrm>
                <a:off x="3099752" y="5895436"/>
                <a:ext cx="18004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微軟正黑體" panose="020B0604030504040204" pitchFamily="34" charset="-120"/>
                    <a:cs typeface="+mn-cs"/>
                  </a:rPr>
                  <a:t>ＨＨ高職餐管科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32" name="文字方塊 31"/>
              <p:cNvSpPr txBox="1"/>
              <p:nvPr/>
            </p:nvSpPr>
            <p:spPr>
              <a:xfrm>
                <a:off x="1693568" y="4811234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微軟正黑體" panose="020B0604030504040204" pitchFamily="34" charset="-120"/>
                    <a:cs typeface="+mn-cs"/>
                  </a:rPr>
                  <a:t>６</a:t>
                </a:r>
              </a:p>
            </p:txBody>
          </p:sp>
          <p:sp>
            <p:nvSpPr>
              <p:cNvPr id="33" name="文字方塊 32"/>
              <p:cNvSpPr txBox="1"/>
              <p:nvPr/>
            </p:nvSpPr>
            <p:spPr>
              <a:xfrm>
                <a:off x="1693568" y="5153998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微軟正黑體" panose="020B0604030504040204" pitchFamily="34" charset="-120"/>
                    <a:cs typeface="+mn-cs"/>
                  </a:rPr>
                  <a:t>６</a:t>
                </a:r>
              </a:p>
            </p:txBody>
          </p:sp>
          <p:sp>
            <p:nvSpPr>
              <p:cNvPr id="34" name="文字方塊 33"/>
              <p:cNvSpPr txBox="1"/>
              <p:nvPr/>
            </p:nvSpPr>
            <p:spPr>
              <a:xfrm>
                <a:off x="1693568" y="5511092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微軟正黑體" panose="020B0604030504040204" pitchFamily="34" charset="-120"/>
                    <a:cs typeface="+mn-cs"/>
                  </a:rPr>
                  <a:t>７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35" name="文字方塊 34"/>
              <p:cNvSpPr txBox="1"/>
              <p:nvPr/>
            </p:nvSpPr>
            <p:spPr>
              <a:xfrm>
                <a:off x="1693568" y="5868186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微軟正黑體" panose="020B0604030504040204" pitchFamily="34" charset="-120"/>
                    <a:cs typeface="+mn-cs"/>
                  </a:rPr>
                  <a:t>８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36" name="文字方塊 35"/>
              <p:cNvSpPr txBox="1"/>
              <p:nvPr/>
            </p:nvSpPr>
            <p:spPr>
              <a:xfrm>
                <a:off x="4868221" y="5161958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微軟正黑體" panose="020B0604030504040204" pitchFamily="34" charset="-120"/>
                    <a:cs typeface="+mn-cs"/>
                  </a:rPr>
                  <a:t>１２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37" name="文字方塊 36"/>
              <p:cNvSpPr txBox="1"/>
              <p:nvPr/>
            </p:nvSpPr>
            <p:spPr>
              <a:xfrm>
                <a:off x="4894374" y="4792626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微軟正黑體" panose="020B0604030504040204" pitchFamily="34" charset="-120"/>
                    <a:cs typeface="+mn-cs"/>
                  </a:rPr>
                  <a:t>１２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38" name="文字方塊 37"/>
              <p:cNvSpPr txBox="1"/>
              <p:nvPr/>
            </p:nvSpPr>
            <p:spPr>
              <a:xfrm>
                <a:off x="4977774" y="5526104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微軟正黑體" panose="020B0604030504040204" pitchFamily="34" charset="-120"/>
                    <a:cs typeface="+mn-cs"/>
                  </a:rPr>
                  <a:t>９</a:t>
                </a:r>
              </a:p>
            </p:txBody>
          </p:sp>
          <p:sp>
            <p:nvSpPr>
              <p:cNvPr id="39" name="文字方塊 38"/>
              <p:cNvSpPr txBox="1"/>
              <p:nvPr/>
            </p:nvSpPr>
            <p:spPr>
              <a:xfrm>
                <a:off x="4970462" y="5853550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微軟正黑體" panose="020B0604030504040204" pitchFamily="34" charset="-120"/>
                    <a:cs typeface="+mn-cs"/>
                  </a:rPr>
                  <a:t>９</a:t>
                </a:r>
              </a:p>
            </p:txBody>
          </p:sp>
        </p:grpSp>
      </p:grpSp>
      <p:grpSp>
        <p:nvGrpSpPr>
          <p:cNvPr id="40" name="群組 39"/>
          <p:cNvGrpSpPr/>
          <p:nvPr/>
        </p:nvGrpSpPr>
        <p:grpSpPr>
          <a:xfrm>
            <a:off x="4669654" y="1224136"/>
            <a:ext cx="4238192" cy="5445224"/>
            <a:chOff x="827584" y="1179616"/>
            <a:chExt cx="4238192" cy="5445224"/>
          </a:xfrm>
        </p:grpSpPr>
        <p:pic>
          <p:nvPicPr>
            <p:cNvPr id="41" name="Picture 2" descr="D:\103註冊佳蓉\104免試\12月試模擬\志願選填範例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238"/>
            <a:stretch/>
          </p:blipFill>
          <p:spPr bwMode="auto">
            <a:xfrm>
              <a:off x="827584" y="1179616"/>
              <a:ext cx="4238192" cy="5445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2" name="群組 41"/>
            <p:cNvGrpSpPr/>
            <p:nvPr/>
          </p:nvGrpSpPr>
          <p:grpSpPr>
            <a:xfrm>
              <a:off x="1188877" y="2412804"/>
              <a:ext cx="3847772" cy="3137094"/>
              <a:chOff x="1188877" y="2412804"/>
              <a:chExt cx="3847772" cy="3137094"/>
            </a:xfrm>
          </p:grpSpPr>
          <p:sp>
            <p:nvSpPr>
              <p:cNvPr id="43" name="文字方塊 42"/>
              <p:cNvSpPr txBox="1"/>
              <p:nvPr/>
            </p:nvSpPr>
            <p:spPr>
              <a:xfrm>
                <a:off x="2609314" y="2412804"/>
                <a:ext cx="18004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微軟正黑體" panose="020B0604030504040204" pitchFamily="34" charset="-120"/>
                    <a:cs typeface="+mn-cs"/>
                  </a:rPr>
                  <a:t>ＦＦ高職商經科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44" name="文字方塊 43"/>
              <p:cNvSpPr txBox="1"/>
              <p:nvPr/>
            </p:nvSpPr>
            <p:spPr>
              <a:xfrm>
                <a:off x="2629809" y="3464452"/>
                <a:ext cx="18004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微軟正黑體" panose="020B0604030504040204" pitchFamily="34" charset="-120"/>
                    <a:cs typeface="+mn-cs"/>
                  </a:rPr>
                  <a:t>ＡＡ高中普通科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45" name="文字方塊 44"/>
              <p:cNvSpPr txBox="1"/>
              <p:nvPr/>
            </p:nvSpPr>
            <p:spPr>
              <a:xfrm>
                <a:off x="2631016" y="3800694"/>
                <a:ext cx="18004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微軟正黑體" panose="020B0604030504040204" pitchFamily="34" charset="-120"/>
                    <a:cs typeface="+mn-cs"/>
                  </a:rPr>
                  <a:t>ＢＢ高中普通科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46" name="文字方塊 45"/>
              <p:cNvSpPr txBox="1"/>
              <p:nvPr/>
            </p:nvSpPr>
            <p:spPr>
              <a:xfrm>
                <a:off x="2631016" y="4147308"/>
                <a:ext cx="18004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微軟正黑體" panose="020B0604030504040204" pitchFamily="34" charset="-120"/>
                    <a:cs typeface="+mn-cs"/>
                  </a:rPr>
                  <a:t>ＣＣ高中普通科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47" name="文字方塊 46"/>
              <p:cNvSpPr txBox="1"/>
              <p:nvPr/>
            </p:nvSpPr>
            <p:spPr>
              <a:xfrm>
                <a:off x="2631016" y="4486084"/>
                <a:ext cx="18004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微軟正黑體" panose="020B0604030504040204" pitchFamily="34" charset="-120"/>
                    <a:cs typeface="+mn-cs"/>
                  </a:rPr>
                  <a:t>ＤＤ高中普通科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48" name="文字方塊 47"/>
              <p:cNvSpPr txBox="1"/>
              <p:nvPr/>
            </p:nvSpPr>
            <p:spPr>
              <a:xfrm>
                <a:off x="1189512" y="2442704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微軟正黑體" panose="020B0604030504040204" pitchFamily="34" charset="-120"/>
                    <a:cs typeface="+mn-cs"/>
                  </a:rPr>
                  <a:t>１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49" name="文字方塊 48"/>
              <p:cNvSpPr txBox="1"/>
              <p:nvPr/>
            </p:nvSpPr>
            <p:spPr>
              <a:xfrm>
                <a:off x="1189512" y="3493552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微軟正黑體" panose="020B0604030504040204" pitchFamily="34" charset="-120"/>
                    <a:cs typeface="+mn-cs"/>
                  </a:rPr>
                  <a:t>２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50" name="文字方塊 49"/>
              <p:cNvSpPr txBox="1"/>
              <p:nvPr/>
            </p:nvSpPr>
            <p:spPr>
              <a:xfrm>
                <a:off x="1189512" y="4486406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微軟正黑體" panose="020B0604030504040204" pitchFamily="34" charset="-120"/>
                    <a:cs typeface="+mn-cs"/>
                  </a:rPr>
                  <a:t>５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51" name="文字方塊 50"/>
              <p:cNvSpPr txBox="1"/>
              <p:nvPr/>
            </p:nvSpPr>
            <p:spPr>
              <a:xfrm>
                <a:off x="1188877" y="4170026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微軟正黑體" panose="020B0604030504040204" pitchFamily="34" charset="-120"/>
                    <a:cs typeface="+mn-cs"/>
                  </a:rPr>
                  <a:t>４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52" name="文字方塊 51"/>
              <p:cNvSpPr txBox="1"/>
              <p:nvPr/>
            </p:nvSpPr>
            <p:spPr>
              <a:xfrm>
                <a:off x="1189512" y="2812036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微軟正黑體" panose="020B0604030504040204" pitchFamily="34" charset="-120"/>
                    <a:cs typeface="+mn-cs"/>
                  </a:rPr>
                  <a:t>１</a:t>
                </a:r>
              </a:p>
            </p:txBody>
          </p:sp>
          <p:sp>
            <p:nvSpPr>
              <p:cNvPr id="53" name="文字方塊 52"/>
              <p:cNvSpPr txBox="1"/>
              <p:nvPr/>
            </p:nvSpPr>
            <p:spPr>
              <a:xfrm>
                <a:off x="1188877" y="3149352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微軟正黑體" panose="020B0604030504040204" pitchFamily="34" charset="-120"/>
                    <a:cs typeface="+mn-cs"/>
                  </a:rPr>
                  <a:t>１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54" name="文字方塊 53"/>
              <p:cNvSpPr txBox="1"/>
              <p:nvPr/>
            </p:nvSpPr>
            <p:spPr>
              <a:xfrm>
                <a:off x="4350991" y="2452638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微軟正黑體" panose="020B0604030504040204" pitchFamily="34" charset="-120"/>
                    <a:cs typeface="+mn-cs"/>
                  </a:rPr>
                  <a:t>１５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55" name="文字方塊 54"/>
              <p:cNvSpPr txBox="1"/>
              <p:nvPr/>
            </p:nvSpPr>
            <p:spPr>
              <a:xfrm>
                <a:off x="4350990" y="2821970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微軟正黑體" panose="020B0604030504040204" pitchFamily="34" charset="-120"/>
                    <a:cs typeface="+mn-cs"/>
                  </a:rPr>
                  <a:t>１５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56" name="文字方塊 55"/>
              <p:cNvSpPr txBox="1"/>
              <p:nvPr/>
            </p:nvSpPr>
            <p:spPr>
              <a:xfrm>
                <a:off x="4360615" y="3163034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微軟正黑體" panose="020B0604030504040204" pitchFamily="34" charset="-120"/>
                    <a:cs typeface="+mn-cs"/>
                  </a:rPr>
                  <a:t>１５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57" name="文字方塊 56"/>
              <p:cNvSpPr txBox="1"/>
              <p:nvPr/>
            </p:nvSpPr>
            <p:spPr>
              <a:xfrm>
                <a:off x="4360615" y="3493552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微軟正黑體" panose="020B0604030504040204" pitchFamily="34" charset="-120"/>
                    <a:cs typeface="+mn-cs"/>
                  </a:rPr>
                  <a:t>１５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58" name="文字方塊 57"/>
              <p:cNvSpPr txBox="1"/>
              <p:nvPr/>
            </p:nvSpPr>
            <p:spPr>
              <a:xfrm>
                <a:off x="4375605" y="4156130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微軟正黑體" panose="020B0604030504040204" pitchFamily="34" charset="-120"/>
                    <a:cs typeface="+mn-cs"/>
                  </a:rPr>
                  <a:t>１２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59" name="文字方塊 58"/>
              <p:cNvSpPr txBox="1"/>
              <p:nvPr/>
            </p:nvSpPr>
            <p:spPr>
              <a:xfrm>
                <a:off x="4364165" y="4486084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微軟正黑體" panose="020B0604030504040204" pitchFamily="34" charset="-120"/>
                    <a:cs typeface="+mn-cs"/>
                  </a:rPr>
                  <a:t>１２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60" name="文字方塊 59"/>
              <p:cNvSpPr txBox="1"/>
              <p:nvPr/>
            </p:nvSpPr>
            <p:spPr>
              <a:xfrm>
                <a:off x="2603585" y="4807825"/>
                <a:ext cx="18004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微軟正黑體" panose="020B0604030504040204" pitchFamily="34" charset="-120"/>
                    <a:cs typeface="+mn-cs"/>
                  </a:rPr>
                  <a:t>ＥＥ高中普通科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61" name="文字方塊 60"/>
              <p:cNvSpPr txBox="1"/>
              <p:nvPr/>
            </p:nvSpPr>
            <p:spPr>
              <a:xfrm>
                <a:off x="4358302" y="3806900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微軟正黑體" panose="020B0604030504040204" pitchFamily="34" charset="-120"/>
                    <a:cs typeface="+mn-cs"/>
                  </a:rPr>
                  <a:t>１５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62" name="文字方塊 61"/>
              <p:cNvSpPr txBox="1"/>
              <p:nvPr/>
            </p:nvSpPr>
            <p:spPr>
              <a:xfrm>
                <a:off x="1189512" y="3806900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微軟正黑體" panose="020B0604030504040204" pitchFamily="34" charset="-120"/>
                    <a:cs typeface="+mn-cs"/>
                  </a:rPr>
                  <a:t>３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63" name="文字方塊 62"/>
              <p:cNvSpPr txBox="1"/>
              <p:nvPr/>
            </p:nvSpPr>
            <p:spPr>
              <a:xfrm>
                <a:off x="2603586" y="2754888"/>
                <a:ext cx="18004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微軟正黑體" panose="020B0604030504040204" pitchFamily="34" charset="-120"/>
                    <a:cs typeface="+mn-cs"/>
                  </a:rPr>
                  <a:t>ＧＧ高職商經科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64" name="文字方塊 63"/>
              <p:cNvSpPr txBox="1"/>
              <p:nvPr/>
            </p:nvSpPr>
            <p:spPr>
              <a:xfrm>
                <a:off x="2631016" y="3107562"/>
                <a:ext cx="18004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微軟正黑體" panose="020B0604030504040204" pitchFamily="34" charset="-120"/>
                    <a:cs typeface="+mn-cs"/>
                  </a:rPr>
                  <a:t>ＨＨ高職資處科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65" name="文字方塊 64"/>
              <p:cNvSpPr txBox="1"/>
              <p:nvPr/>
            </p:nvSpPr>
            <p:spPr>
              <a:xfrm>
                <a:off x="2603586" y="5170664"/>
                <a:ext cx="18004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微軟正黑體" panose="020B0604030504040204" pitchFamily="34" charset="-120"/>
                    <a:cs typeface="+mn-cs"/>
                  </a:rPr>
                  <a:t>ＨＨ高職國貿科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66" name="文字方塊 65"/>
              <p:cNvSpPr txBox="1"/>
              <p:nvPr/>
            </p:nvSpPr>
            <p:spPr>
              <a:xfrm>
                <a:off x="1189512" y="4811234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微軟正黑體" panose="020B0604030504040204" pitchFamily="34" charset="-120"/>
                    <a:cs typeface="+mn-cs"/>
                  </a:rPr>
                  <a:t>６</a:t>
                </a:r>
              </a:p>
            </p:txBody>
          </p:sp>
          <p:sp>
            <p:nvSpPr>
              <p:cNvPr id="67" name="文字方塊 66"/>
              <p:cNvSpPr txBox="1"/>
              <p:nvPr/>
            </p:nvSpPr>
            <p:spPr>
              <a:xfrm>
                <a:off x="1189512" y="5153998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微軟正黑體" panose="020B0604030504040204" pitchFamily="34" charset="-120"/>
                    <a:cs typeface="+mn-cs"/>
                  </a:rPr>
                  <a:t>７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68" name="文字方塊 67"/>
              <p:cNvSpPr txBox="1"/>
              <p:nvPr/>
            </p:nvSpPr>
            <p:spPr>
              <a:xfrm>
                <a:off x="4479581" y="5180566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微軟正黑體" panose="020B0604030504040204" pitchFamily="34" charset="-120"/>
                    <a:cs typeface="+mn-cs"/>
                  </a:rPr>
                  <a:t>９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69" name="文字方塊 68"/>
              <p:cNvSpPr txBox="1"/>
              <p:nvPr/>
            </p:nvSpPr>
            <p:spPr>
              <a:xfrm>
                <a:off x="4390318" y="4792626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微軟正黑體" panose="020B0604030504040204" pitchFamily="34" charset="-120"/>
                    <a:cs typeface="+mn-cs"/>
                  </a:rPr>
                  <a:t>１２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微軟正黑體" panose="020B0604030504040204" pitchFamily="34" charset="-120"/>
                  <a:cs typeface="+mn-cs"/>
                </a:endParaRPr>
              </a:p>
            </p:txBody>
          </p:sp>
        </p:grpSp>
      </p:grpSp>
      <p:sp>
        <p:nvSpPr>
          <p:cNvPr id="70" name="矩形 69"/>
          <p:cNvSpPr/>
          <p:nvPr/>
        </p:nvSpPr>
        <p:spPr>
          <a:xfrm>
            <a:off x="600629" y="2442704"/>
            <a:ext cx="3811994" cy="3537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5066725" y="3503266"/>
            <a:ext cx="3811994" cy="3537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269486" y="5174066"/>
            <a:ext cx="8638360" cy="353732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3" name="內容版面配置區 2"/>
          <p:cNvSpPr txBox="1">
            <a:spLocks/>
          </p:cNvSpPr>
          <p:nvPr/>
        </p:nvSpPr>
        <p:spPr>
          <a:xfrm>
            <a:off x="1976071" y="5643511"/>
            <a:ext cx="5184576" cy="8731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同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是流水號９「ＨＨ高職國貿科」，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/>
            </a:r>
            <a:b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</a:b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因排序不同而有不同積分！！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4" name="內容版面配置區 2"/>
          <p:cNvSpPr txBox="1">
            <a:spLocks/>
          </p:cNvSpPr>
          <p:nvPr/>
        </p:nvSpPr>
        <p:spPr>
          <a:xfrm>
            <a:off x="1965200" y="4089023"/>
            <a:ext cx="6063183" cy="9068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甲、乙</a:t>
            </a:r>
            <a:r>
              <a:rPr kumimoji="0" lang="zh-TW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「ＡＡ</a:t>
            </a:r>
            <a:r>
              <a:rPr kumimoji="0" lang="zh-TW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高中普通科」志願積分相同</a:t>
            </a:r>
            <a:r>
              <a:rPr kumimoji="0" lang="zh-TW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，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/>
            </a:r>
            <a:b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</a:br>
            <a:r>
              <a:rPr kumimoji="0" lang="zh-TW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但</a:t>
            </a:r>
            <a:r>
              <a:rPr kumimoji="0" lang="zh-TW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甲生填在前</a:t>
            </a:r>
            <a:r>
              <a:rPr kumimoji="0" lang="zh-TW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，優先</a:t>
            </a:r>
            <a:r>
              <a:rPr kumimoji="0" lang="zh-TW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n-cs"/>
              </a:rPr>
              <a:t>錄取。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5" name="標題 1"/>
          <p:cNvSpPr txBox="1">
            <a:spLocks/>
          </p:cNvSpPr>
          <p:nvPr/>
        </p:nvSpPr>
        <p:spPr>
          <a:xfrm>
            <a:off x="6778103" y="648072"/>
            <a:ext cx="567798" cy="5760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j-cs"/>
              </a:rPr>
              <a:t>乙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76" name="標題 1"/>
          <p:cNvSpPr txBox="1">
            <a:spLocks/>
          </p:cNvSpPr>
          <p:nvPr/>
        </p:nvSpPr>
        <p:spPr>
          <a:xfrm>
            <a:off x="2256397" y="648072"/>
            <a:ext cx="567798" cy="5760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軟正黑體" panose="020B0604030504040204" pitchFamily="34" charset="-120"/>
                <a:cs typeface="+mj-cs"/>
              </a:rPr>
              <a:t>甲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微軟正黑體" panose="020B0604030504040204" pitchFamily="34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2223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2" grpId="0" animBg="1"/>
      <p:bldP spid="73" grpId="0" build="p" animBg="1"/>
      <p:bldP spid="74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idx="4294967295"/>
          </p:nvPr>
        </p:nvSpPr>
        <p:spPr>
          <a:xfrm>
            <a:off x="306388" y="1952625"/>
            <a:ext cx="8383587" cy="4525963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  <a:defRPr/>
            </a:pPr>
            <a:r>
              <a:rPr lang="zh-TW" altLang="en-US" dirty="0" smtClean="0">
                <a:solidFill>
                  <a:srgbClr val="5C2D5C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五、桃連區高中高職免試與五專免試，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細圓體" panose="02010609010101010101" pitchFamily="49" charset="-120"/>
                <a:ea typeface="華康細圓體" panose="02010609010101010101" pitchFamily="49" charset="-120"/>
              </a:rPr>
              <a:t>雖</a:t>
            </a:r>
            <a:r>
              <a:rPr lang="zh-TW" altLang="en-US" dirty="0" smtClean="0">
                <a:solidFill>
                  <a:srgbClr val="FF0000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於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細圓體" panose="02010609010101010101" pitchFamily="49" charset="-120"/>
                <a:ea typeface="華康細圓體" panose="02010609010101010101" pitchFamily="49" charset="-120"/>
              </a:rPr>
              <a:t>同一畫面選填志願</a:t>
            </a:r>
            <a:r>
              <a:rPr lang="zh-TW" altLang="en-US" dirty="0" smtClean="0">
                <a:solidFill>
                  <a:srgbClr val="5C2D5C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，但分發時，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細圓體" panose="02010609010101010101" pitchFamily="49" charset="-120"/>
                <a:ea typeface="華康細圓體" panose="02010609010101010101" pitchFamily="49" charset="-120"/>
              </a:rPr>
              <a:t>兩者志願積分單獨計分，兩個系統單獨分發</a:t>
            </a:r>
            <a:endParaRPr lang="zh-TW" altLang="en-US" dirty="0" smtClean="0">
              <a:solidFill>
                <a:srgbClr val="5C2D5C"/>
              </a:solidFill>
              <a:latin typeface="華康細圓體" panose="02010609010101010101" pitchFamily="49" charset="-120"/>
              <a:ea typeface="華康細圓體" panose="02010609010101010101" pitchFamily="49" charset="-120"/>
            </a:endParaRP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zh-TW" altLang="en-US" dirty="0" smtClean="0">
                <a:solidFill>
                  <a:srgbClr val="5C2D5C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六、錄取高中高職或五專，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細圓體" panose="02010609010101010101" pitchFamily="49" charset="-120"/>
                <a:ea typeface="華康細圓體" panose="02010609010101010101" pitchFamily="49" charset="-120"/>
              </a:rPr>
              <a:t>視學生志願序之流水號排序先後決定</a:t>
            </a:r>
            <a:endParaRPr lang="en-US" altLang="zh-TW" dirty="0" smtClean="0">
              <a:solidFill>
                <a:srgbClr val="5C2D5C"/>
              </a:solidFill>
              <a:latin typeface="華康細圓體" panose="02010609010101010101" pitchFamily="49" charset="-120"/>
              <a:ea typeface="華康細圓體" panose="02010609010101010101" pitchFamily="49" charset="-120"/>
            </a:endParaRP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endParaRPr lang="en-US" altLang="zh-TW" dirty="0" smtClean="0">
              <a:solidFill>
                <a:srgbClr val="5C2D5C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zh-TW" altLang="en-US" dirty="0" smtClean="0">
                <a:solidFill>
                  <a:srgbClr val="5C2D5C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 </a:t>
            </a:r>
            <a:r>
              <a:rPr lang="fr-CA" altLang="zh-TW" sz="4800" dirty="0" smtClean="0">
                <a:solidFill>
                  <a:srgbClr val="5C2D5C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</a:t>
            </a:r>
          </a:p>
        </p:txBody>
      </p:sp>
      <p:sp>
        <p:nvSpPr>
          <p:cNvPr id="100355" name="Rectangle 2"/>
          <p:cNvSpPr txBox="1">
            <a:spLocks noChangeArrowheads="1"/>
          </p:cNvSpPr>
          <p:nvPr/>
        </p:nvSpPr>
        <p:spPr bwMode="auto">
          <a:xfrm>
            <a:off x="611188" y="116046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TW" altLang="en-US" sz="440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試模擬志願選填重要概念</a:t>
            </a:r>
            <a:r>
              <a:rPr lang="en-US" altLang="zh-TW" sz="440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2/3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107504" y="1376772"/>
          <a:ext cx="8579296" cy="5148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12"/>
          <p:cNvSpPr txBox="1">
            <a:spLocks noChangeArrowheads="1"/>
          </p:cNvSpPr>
          <p:nvPr/>
        </p:nvSpPr>
        <p:spPr bwMode="auto">
          <a:xfrm>
            <a:off x="914400" y="23336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zh-TW" altLang="en-US" b="1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免試志願選填分發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標題 1"/>
          <p:cNvSpPr txBox="1">
            <a:spLocks/>
          </p:cNvSpPr>
          <p:nvPr/>
        </p:nvSpPr>
        <p:spPr>
          <a:xfrm>
            <a:off x="323528" y="0"/>
            <a:ext cx="6912768" cy="76470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3200" dirty="0" smtClean="0"/>
              <a:t>志願選填範例三：五專併入高中職</a:t>
            </a:r>
            <a:endParaRPr lang="zh-TW" altLang="en-US" sz="3200" dirty="0"/>
          </a:p>
        </p:txBody>
      </p:sp>
      <p:grpSp>
        <p:nvGrpSpPr>
          <p:cNvPr id="12" name="群組 11"/>
          <p:cNvGrpSpPr/>
          <p:nvPr/>
        </p:nvGrpSpPr>
        <p:grpSpPr>
          <a:xfrm>
            <a:off x="2135887" y="785304"/>
            <a:ext cx="5543199" cy="5942782"/>
            <a:chOff x="3625154" y="582562"/>
            <a:chExt cx="5543199" cy="5942782"/>
          </a:xfrm>
        </p:grpSpPr>
        <p:pic>
          <p:nvPicPr>
            <p:cNvPr id="14338" name="Picture 2" descr="D:\103註冊佳蓉\104免試\12月試模擬\志願選填範例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5154" y="582562"/>
              <a:ext cx="5471052" cy="3919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圖片 44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35" b="9791"/>
            <a:stretch/>
          </p:blipFill>
          <p:spPr bwMode="auto">
            <a:xfrm>
              <a:off x="3625154" y="4437112"/>
              <a:ext cx="5471052" cy="208823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" name="文字方塊 3"/>
            <p:cNvSpPr txBox="1"/>
            <p:nvPr/>
          </p:nvSpPr>
          <p:spPr>
            <a:xfrm>
              <a:off x="4574350" y="1447530"/>
              <a:ext cx="1620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/>
                <a:t>ＫＫ高職家政科</a:t>
              </a:r>
              <a:endParaRPr lang="zh-TW" altLang="en-US" sz="1600" dirty="0"/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4572000" y="1698084"/>
              <a:ext cx="1620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/>
                <a:t>ＡＡ高職幼保科</a:t>
              </a:r>
              <a:endParaRPr lang="zh-TW" altLang="en-US" sz="1600" dirty="0"/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4574350" y="1938318"/>
              <a:ext cx="1620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/>
                <a:t>ＢＢ高職幼保科</a:t>
              </a:r>
              <a:endParaRPr lang="zh-TW" altLang="en-US" sz="1600" dirty="0"/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4571999" y="2206397"/>
              <a:ext cx="1620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/>
                <a:t>ＣＣ高職幼保科</a:t>
              </a:r>
              <a:endParaRPr lang="zh-TW" altLang="en-US" sz="1600" dirty="0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4211960" y="2924944"/>
              <a:ext cx="20313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/>
                <a:t>ＣＣ高職時尚造型科</a:t>
              </a:r>
              <a:endParaRPr lang="zh-TW" altLang="en-US" sz="1600" dirty="0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4211960" y="2658398"/>
              <a:ext cx="20313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/>
                <a:t>ＤＤ高職時尚造型科</a:t>
              </a:r>
              <a:endParaRPr lang="zh-TW" altLang="en-US" sz="1600" dirty="0"/>
            </a:p>
          </p:txBody>
        </p:sp>
        <p:sp>
          <p:nvSpPr>
            <p:cNvPr id="5" name="文字方塊 4"/>
            <p:cNvSpPr txBox="1"/>
            <p:nvPr/>
          </p:nvSpPr>
          <p:spPr>
            <a:xfrm>
              <a:off x="3901174" y="1456822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/>
                <a:t>１</a:t>
              </a:r>
              <a:endParaRPr lang="zh-TW" altLang="en-US" sz="1600" dirty="0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3877848" y="2206397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/>
                <a:t>１</a:t>
              </a:r>
              <a:endParaRPr lang="zh-TW" altLang="en-US" sz="1600" dirty="0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3871462" y="2924944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/>
                <a:t>１</a:t>
              </a:r>
              <a:endParaRPr lang="zh-TW" altLang="en-US" sz="1600" dirty="0"/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3851920" y="2649470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/>
                <a:t>１</a:t>
              </a:r>
              <a:endParaRPr lang="zh-TW" altLang="en-US" sz="1600" dirty="0"/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3871462" y="1698084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/>
                <a:t>１</a:t>
              </a:r>
              <a:endParaRPr lang="zh-TW" altLang="en-US" sz="1600" dirty="0"/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3877848" y="1938318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/>
                <a:t>１</a:t>
              </a:r>
              <a:endParaRPr lang="zh-TW" altLang="en-US" sz="1600" dirty="0"/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6906235" y="2436132"/>
              <a:ext cx="18004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400" dirty="0" smtClean="0"/>
                <a:t>ＥＥ五專幼兒保育科</a:t>
              </a:r>
              <a:endParaRPr lang="zh-TW" altLang="en-US" sz="1400" dirty="0"/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6947971" y="3193231"/>
              <a:ext cx="18004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400" dirty="0" smtClean="0"/>
                <a:t>ＥＥ五專美容造型科</a:t>
              </a:r>
              <a:endParaRPr lang="zh-TW" altLang="en-US" sz="1400" dirty="0"/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6616343" y="2436132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/>
                <a:t>１</a:t>
              </a:r>
              <a:endParaRPr lang="zh-TW" altLang="en-US" sz="1600" dirty="0"/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6633449" y="3162454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/>
                <a:t>１</a:t>
              </a:r>
              <a:endParaRPr lang="zh-TW" altLang="en-US" sz="1600" dirty="0"/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6134443" y="1456822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/>
                <a:t>１５</a:t>
              </a:r>
              <a:endParaRPr lang="zh-TW" altLang="en-US" sz="1600" dirty="0"/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6134444" y="1698084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/>
                <a:t>１５</a:t>
              </a:r>
              <a:endParaRPr lang="zh-TW" altLang="en-US" sz="1600" dirty="0"/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6134444" y="1938318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/>
                <a:t>１５</a:t>
              </a:r>
              <a:endParaRPr lang="zh-TW" altLang="en-US" sz="1600" dirty="0"/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6134444" y="2206397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/>
                <a:t>１５</a:t>
              </a:r>
              <a:endParaRPr lang="zh-TW" altLang="en-US" sz="1600" dirty="0"/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6142858" y="2914459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/>
                <a:t>１５</a:t>
              </a:r>
              <a:endParaRPr lang="zh-TW" altLang="en-US" sz="1600" dirty="0"/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6134442" y="2658398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/>
                <a:t>１５</a:t>
              </a:r>
              <a:endParaRPr lang="zh-TW" altLang="en-US" sz="1600" dirty="0"/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8573318" y="2442374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/>
                <a:t>１５</a:t>
              </a:r>
              <a:endParaRPr lang="zh-TW" altLang="en-US" sz="1600" dirty="0"/>
            </a:p>
          </p:txBody>
        </p:sp>
        <p:sp>
          <p:nvSpPr>
            <p:cNvPr id="31" name="文字方塊 30"/>
            <p:cNvSpPr txBox="1"/>
            <p:nvPr/>
          </p:nvSpPr>
          <p:spPr>
            <a:xfrm>
              <a:off x="8524519" y="3177842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/>
                <a:t>１５</a:t>
              </a:r>
              <a:endParaRPr lang="zh-TW" altLang="en-US" sz="1600" dirty="0"/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6948264" y="3700352"/>
              <a:ext cx="14414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400" dirty="0" smtClean="0"/>
                <a:t>ＥＥ五專護理科</a:t>
              </a:r>
              <a:endParaRPr lang="zh-TW" altLang="en-US" sz="1400" dirty="0"/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6935362" y="3933056"/>
              <a:ext cx="18004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400" dirty="0" smtClean="0"/>
                <a:t>ＥＥ五專國際商務科</a:t>
              </a:r>
              <a:endParaRPr lang="zh-TW" altLang="en-US" sz="1400" dirty="0"/>
            </a:p>
          </p:txBody>
        </p:sp>
        <p:sp>
          <p:nvSpPr>
            <p:cNvPr id="34" name="文字方塊 33"/>
            <p:cNvSpPr txBox="1"/>
            <p:nvPr/>
          </p:nvSpPr>
          <p:spPr>
            <a:xfrm>
              <a:off x="6919648" y="4201343"/>
              <a:ext cx="18004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400" dirty="0" smtClean="0"/>
                <a:t>ＥＥ五專應用日語科</a:t>
              </a:r>
              <a:endParaRPr lang="zh-TW" altLang="en-US" sz="1400" dirty="0"/>
            </a:p>
          </p:txBody>
        </p:sp>
        <p:sp>
          <p:nvSpPr>
            <p:cNvPr id="35" name="文字方塊 34"/>
            <p:cNvSpPr txBox="1"/>
            <p:nvPr/>
          </p:nvSpPr>
          <p:spPr>
            <a:xfrm>
              <a:off x="6624305" y="3669575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/>
                <a:t>２</a:t>
              </a:r>
            </a:p>
          </p:txBody>
        </p:sp>
        <p:sp>
          <p:nvSpPr>
            <p:cNvPr id="36" name="文字方塊 35"/>
            <p:cNvSpPr txBox="1"/>
            <p:nvPr/>
          </p:nvSpPr>
          <p:spPr>
            <a:xfrm>
              <a:off x="6616343" y="4148316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/>
                <a:t>４</a:t>
              </a:r>
            </a:p>
          </p:txBody>
        </p:sp>
        <p:sp>
          <p:nvSpPr>
            <p:cNvPr id="37" name="文字方塊 36"/>
            <p:cNvSpPr txBox="1"/>
            <p:nvPr/>
          </p:nvSpPr>
          <p:spPr>
            <a:xfrm>
              <a:off x="6633449" y="3902279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/>
                <a:t>３</a:t>
              </a:r>
            </a:p>
          </p:txBody>
        </p:sp>
        <p:sp>
          <p:nvSpPr>
            <p:cNvPr id="38" name="文字方塊 37"/>
            <p:cNvSpPr txBox="1"/>
            <p:nvPr/>
          </p:nvSpPr>
          <p:spPr>
            <a:xfrm>
              <a:off x="8524518" y="3669575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/>
                <a:t>１５</a:t>
              </a:r>
              <a:endParaRPr lang="zh-TW" altLang="en-US" sz="1600" dirty="0"/>
            </a:p>
          </p:txBody>
        </p:sp>
        <p:sp>
          <p:nvSpPr>
            <p:cNvPr id="39" name="文字方塊 38"/>
            <p:cNvSpPr txBox="1"/>
            <p:nvPr/>
          </p:nvSpPr>
          <p:spPr>
            <a:xfrm>
              <a:off x="8524519" y="3902279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/>
                <a:t>１５</a:t>
              </a:r>
              <a:endParaRPr lang="zh-TW" altLang="en-US" sz="1600" dirty="0"/>
            </a:p>
          </p:txBody>
        </p:sp>
        <p:sp>
          <p:nvSpPr>
            <p:cNvPr id="40" name="文字方塊 39"/>
            <p:cNvSpPr txBox="1"/>
            <p:nvPr/>
          </p:nvSpPr>
          <p:spPr>
            <a:xfrm>
              <a:off x="8524517" y="4138732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/>
                <a:t>１２</a:t>
              </a:r>
              <a:endParaRPr lang="zh-TW" altLang="en-US" sz="1600" dirty="0"/>
            </a:p>
          </p:txBody>
        </p:sp>
        <p:sp>
          <p:nvSpPr>
            <p:cNvPr id="41" name="文字方塊 40"/>
            <p:cNvSpPr txBox="1"/>
            <p:nvPr/>
          </p:nvSpPr>
          <p:spPr>
            <a:xfrm>
              <a:off x="6944546" y="3429000"/>
              <a:ext cx="18004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400" dirty="0" smtClean="0"/>
                <a:t>ＧＧ五專幼兒保育科</a:t>
              </a:r>
              <a:endParaRPr lang="zh-TW" altLang="en-US" sz="1400" dirty="0"/>
            </a:p>
          </p:txBody>
        </p:sp>
        <p:sp>
          <p:nvSpPr>
            <p:cNvPr id="42" name="文字方塊 41"/>
            <p:cNvSpPr txBox="1"/>
            <p:nvPr/>
          </p:nvSpPr>
          <p:spPr>
            <a:xfrm>
              <a:off x="6633449" y="3398223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/>
                <a:t>１</a:t>
              </a:r>
              <a:endParaRPr lang="zh-TW" altLang="en-US" sz="1600" dirty="0"/>
            </a:p>
          </p:txBody>
        </p:sp>
        <p:sp>
          <p:nvSpPr>
            <p:cNvPr id="43" name="文字方塊 42"/>
            <p:cNvSpPr txBox="1"/>
            <p:nvPr/>
          </p:nvSpPr>
          <p:spPr>
            <a:xfrm>
              <a:off x="8511824" y="3413611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/>
                <a:t>１５</a:t>
              </a:r>
              <a:endParaRPr lang="zh-TW" altLang="en-US" sz="1600" dirty="0"/>
            </a:p>
          </p:txBody>
        </p:sp>
        <p:sp>
          <p:nvSpPr>
            <p:cNvPr id="46" name="文字方塊 45"/>
            <p:cNvSpPr txBox="1"/>
            <p:nvPr/>
          </p:nvSpPr>
          <p:spPr>
            <a:xfrm>
              <a:off x="4211959" y="4437112"/>
              <a:ext cx="20313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/>
                <a:t>ＥＥ高職時尚造型科</a:t>
              </a:r>
              <a:endParaRPr lang="zh-TW" altLang="en-US" sz="1600" dirty="0"/>
            </a:p>
          </p:txBody>
        </p:sp>
        <p:sp>
          <p:nvSpPr>
            <p:cNvPr id="47" name="文字方塊 46"/>
            <p:cNvSpPr txBox="1"/>
            <p:nvPr/>
          </p:nvSpPr>
          <p:spPr>
            <a:xfrm>
              <a:off x="4211960" y="4725144"/>
              <a:ext cx="20313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/>
                <a:t>ＦＦ高職時尚造型科</a:t>
              </a:r>
              <a:endParaRPr lang="zh-TW" altLang="en-US" sz="1600" dirty="0"/>
            </a:p>
          </p:txBody>
        </p:sp>
        <p:sp>
          <p:nvSpPr>
            <p:cNvPr id="48" name="文字方塊 47"/>
            <p:cNvSpPr txBox="1"/>
            <p:nvPr/>
          </p:nvSpPr>
          <p:spPr>
            <a:xfrm>
              <a:off x="6134444" y="4433767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/>
                <a:t>１５</a:t>
              </a:r>
              <a:endParaRPr lang="zh-TW" altLang="en-US" sz="1600" dirty="0"/>
            </a:p>
          </p:txBody>
        </p:sp>
        <p:sp>
          <p:nvSpPr>
            <p:cNvPr id="49" name="文字方塊 48"/>
            <p:cNvSpPr txBox="1"/>
            <p:nvPr/>
          </p:nvSpPr>
          <p:spPr>
            <a:xfrm>
              <a:off x="6128299" y="4725144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/>
                <a:t>１５</a:t>
              </a:r>
              <a:endParaRPr lang="zh-TW" altLang="en-US" sz="1600" dirty="0"/>
            </a:p>
          </p:txBody>
        </p:sp>
        <p:sp>
          <p:nvSpPr>
            <p:cNvPr id="50" name="文字方塊 49"/>
            <p:cNvSpPr txBox="1"/>
            <p:nvPr/>
          </p:nvSpPr>
          <p:spPr>
            <a:xfrm>
              <a:off x="3851920" y="4386590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/>
                <a:t>１</a:t>
              </a:r>
              <a:endParaRPr lang="zh-TW" altLang="en-US" sz="1600" dirty="0"/>
            </a:p>
          </p:txBody>
        </p:sp>
        <p:sp>
          <p:nvSpPr>
            <p:cNvPr id="51" name="文字方塊 50"/>
            <p:cNvSpPr txBox="1"/>
            <p:nvPr/>
          </p:nvSpPr>
          <p:spPr>
            <a:xfrm>
              <a:off x="3862048" y="4725144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/>
                <a:t>１</a:t>
              </a:r>
              <a:endParaRPr lang="zh-TW" altLang="en-US" sz="1600" dirty="0"/>
            </a:p>
          </p:txBody>
        </p:sp>
        <p:sp>
          <p:nvSpPr>
            <p:cNvPr id="52" name="文字方塊 51"/>
            <p:cNvSpPr txBox="1"/>
            <p:nvPr/>
          </p:nvSpPr>
          <p:spPr>
            <a:xfrm>
              <a:off x="4607227" y="5013176"/>
              <a:ext cx="1620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/>
                <a:t>ＧＧ高職商經科</a:t>
              </a:r>
              <a:endParaRPr lang="zh-TW" altLang="en-US" sz="1600" dirty="0"/>
            </a:p>
          </p:txBody>
        </p:sp>
        <p:sp>
          <p:nvSpPr>
            <p:cNvPr id="53" name="文字方塊 52"/>
            <p:cNvSpPr txBox="1"/>
            <p:nvPr/>
          </p:nvSpPr>
          <p:spPr>
            <a:xfrm>
              <a:off x="4622328" y="5556882"/>
              <a:ext cx="1620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/>
                <a:t>ＧＧ高職幼保科</a:t>
              </a:r>
              <a:endParaRPr lang="zh-TW" altLang="en-US" sz="1600" dirty="0"/>
            </a:p>
          </p:txBody>
        </p:sp>
        <p:sp>
          <p:nvSpPr>
            <p:cNvPr id="54" name="文字方塊 53"/>
            <p:cNvSpPr txBox="1"/>
            <p:nvPr/>
          </p:nvSpPr>
          <p:spPr>
            <a:xfrm>
              <a:off x="4606067" y="5293073"/>
              <a:ext cx="1620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/>
                <a:t>ＧＧ高職餐管科</a:t>
              </a:r>
              <a:endParaRPr lang="zh-TW" altLang="en-US" sz="1600" dirty="0"/>
            </a:p>
          </p:txBody>
        </p:sp>
        <p:sp>
          <p:nvSpPr>
            <p:cNvPr id="55" name="文字方塊 54"/>
            <p:cNvSpPr txBox="1"/>
            <p:nvPr/>
          </p:nvSpPr>
          <p:spPr>
            <a:xfrm>
              <a:off x="6134441" y="4990972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/>
                <a:t>１５</a:t>
              </a:r>
              <a:endParaRPr lang="zh-TW" altLang="en-US" sz="1600" dirty="0"/>
            </a:p>
          </p:txBody>
        </p:sp>
        <p:sp>
          <p:nvSpPr>
            <p:cNvPr id="56" name="文字方塊 55"/>
            <p:cNvSpPr txBox="1"/>
            <p:nvPr/>
          </p:nvSpPr>
          <p:spPr>
            <a:xfrm>
              <a:off x="6128298" y="5298199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/>
                <a:t>１５</a:t>
              </a:r>
              <a:endParaRPr lang="zh-TW" altLang="en-US" sz="1600" dirty="0"/>
            </a:p>
          </p:txBody>
        </p:sp>
        <p:sp>
          <p:nvSpPr>
            <p:cNvPr id="57" name="文字方塊 56"/>
            <p:cNvSpPr txBox="1"/>
            <p:nvPr/>
          </p:nvSpPr>
          <p:spPr>
            <a:xfrm>
              <a:off x="6134440" y="5556882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/>
                <a:t>１２</a:t>
              </a:r>
              <a:endParaRPr lang="zh-TW" altLang="en-US" sz="1600" dirty="0"/>
            </a:p>
          </p:txBody>
        </p:sp>
        <p:sp>
          <p:nvSpPr>
            <p:cNvPr id="58" name="文字方塊 57"/>
            <p:cNvSpPr txBox="1"/>
            <p:nvPr/>
          </p:nvSpPr>
          <p:spPr>
            <a:xfrm>
              <a:off x="3851920" y="4985846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/>
                <a:t>２</a:t>
              </a:r>
            </a:p>
          </p:txBody>
        </p:sp>
        <p:sp>
          <p:nvSpPr>
            <p:cNvPr id="59" name="文字方塊 58"/>
            <p:cNvSpPr txBox="1"/>
            <p:nvPr/>
          </p:nvSpPr>
          <p:spPr>
            <a:xfrm>
              <a:off x="3851920" y="5293073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/>
                <a:t>３</a:t>
              </a:r>
            </a:p>
          </p:txBody>
        </p:sp>
        <p:sp>
          <p:nvSpPr>
            <p:cNvPr id="60" name="文字方塊 59"/>
            <p:cNvSpPr txBox="1"/>
            <p:nvPr/>
          </p:nvSpPr>
          <p:spPr>
            <a:xfrm>
              <a:off x="3845264" y="5556882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/>
                <a:t>４</a:t>
              </a:r>
              <a:endParaRPr lang="zh-TW" altLang="en-US" sz="1600" dirty="0"/>
            </a:p>
          </p:txBody>
        </p:sp>
        <p:sp>
          <p:nvSpPr>
            <p:cNvPr id="61" name="文字方塊 60"/>
            <p:cNvSpPr txBox="1"/>
            <p:nvPr/>
          </p:nvSpPr>
          <p:spPr>
            <a:xfrm>
              <a:off x="6918456" y="5884372"/>
              <a:ext cx="18004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400" dirty="0" smtClean="0"/>
                <a:t>ＥＥ五專應用日語科</a:t>
              </a:r>
              <a:endParaRPr lang="zh-TW" altLang="en-US" sz="1400" dirty="0"/>
            </a:p>
          </p:txBody>
        </p:sp>
        <p:sp>
          <p:nvSpPr>
            <p:cNvPr id="62" name="文字方塊 61"/>
            <p:cNvSpPr txBox="1"/>
            <p:nvPr/>
          </p:nvSpPr>
          <p:spPr>
            <a:xfrm>
              <a:off x="6624305" y="5853595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/>
                <a:t>４</a:t>
              </a:r>
            </a:p>
          </p:txBody>
        </p:sp>
        <p:sp>
          <p:nvSpPr>
            <p:cNvPr id="63" name="文字方塊 62"/>
            <p:cNvSpPr txBox="1"/>
            <p:nvPr/>
          </p:nvSpPr>
          <p:spPr>
            <a:xfrm>
              <a:off x="8502326" y="5853595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/>
                <a:t>１２</a:t>
              </a:r>
              <a:endParaRPr lang="zh-TW" altLang="en-US" sz="1600" dirty="0"/>
            </a:p>
          </p:txBody>
        </p:sp>
      </p:grpSp>
      <p:sp>
        <p:nvSpPr>
          <p:cNvPr id="64" name="矩形 63"/>
          <p:cNvSpPr/>
          <p:nvPr/>
        </p:nvSpPr>
        <p:spPr>
          <a:xfrm>
            <a:off x="2411907" y="1672594"/>
            <a:ext cx="2732275" cy="35211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內容版面配置區 2"/>
          <p:cNvSpPr txBox="1">
            <a:spLocks/>
          </p:cNvSpPr>
          <p:nvPr/>
        </p:nvSpPr>
        <p:spPr>
          <a:xfrm>
            <a:off x="407695" y="1834460"/>
            <a:ext cx="1572017" cy="19598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zh-TW" altLang="en-US" dirty="0"/>
              <a:t>職業類科同一職</a:t>
            </a:r>
            <a:r>
              <a:rPr lang="zh-TW" altLang="en-US" dirty="0" smtClean="0"/>
              <a:t>群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b="1" u="sng" dirty="0" smtClean="0"/>
              <a:t>連續</a:t>
            </a:r>
            <a:r>
              <a:rPr lang="zh-TW" altLang="en-US" b="1" u="sng" dirty="0"/>
              <a:t>選填</a:t>
            </a:r>
            <a:r>
              <a:rPr lang="zh-TW" altLang="en-US" dirty="0"/>
              <a:t>為同一志願序</a:t>
            </a:r>
          </a:p>
        </p:txBody>
      </p:sp>
      <p:sp>
        <p:nvSpPr>
          <p:cNvPr id="66" name="內容版面配置區 2"/>
          <p:cNvSpPr txBox="1">
            <a:spLocks/>
          </p:cNvSpPr>
          <p:nvPr/>
        </p:nvSpPr>
        <p:spPr>
          <a:xfrm>
            <a:off x="2696436" y="3729012"/>
            <a:ext cx="980512" cy="32797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2" pitchFamily="18" charset="2"/>
              <a:buNone/>
            </a:pPr>
            <a:r>
              <a:rPr lang="zh-TW" altLang="en-US" sz="1800" dirty="0" smtClean="0"/>
              <a:t>家政群</a:t>
            </a:r>
            <a:endParaRPr lang="zh-TW" altLang="en-US" sz="1800" dirty="0"/>
          </a:p>
        </p:txBody>
      </p:sp>
      <p:sp>
        <p:nvSpPr>
          <p:cNvPr id="67" name="矩形 66"/>
          <p:cNvSpPr/>
          <p:nvPr/>
        </p:nvSpPr>
        <p:spPr>
          <a:xfrm>
            <a:off x="5223464" y="2658721"/>
            <a:ext cx="2372872" cy="1244374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內容版面配置區 2"/>
          <p:cNvSpPr txBox="1">
            <a:spLocks/>
          </p:cNvSpPr>
          <p:nvPr/>
        </p:nvSpPr>
        <p:spPr>
          <a:xfrm>
            <a:off x="7679086" y="2888426"/>
            <a:ext cx="980512" cy="32797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2" pitchFamily="18" charset="2"/>
              <a:buNone/>
            </a:pPr>
            <a:r>
              <a:rPr lang="zh-TW" altLang="en-US" sz="1800" dirty="0" smtClean="0"/>
              <a:t>家政群</a:t>
            </a:r>
            <a:endParaRPr lang="zh-TW" altLang="en-US" sz="1800" dirty="0"/>
          </a:p>
        </p:txBody>
      </p:sp>
      <p:sp>
        <p:nvSpPr>
          <p:cNvPr id="69" name="矩形 68"/>
          <p:cNvSpPr/>
          <p:nvPr/>
        </p:nvSpPr>
        <p:spPr>
          <a:xfrm>
            <a:off x="5172513" y="3939520"/>
            <a:ext cx="2423823" cy="20956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內容版面配置區 2"/>
          <p:cNvSpPr txBox="1">
            <a:spLocks/>
          </p:cNvSpPr>
          <p:nvPr/>
        </p:nvSpPr>
        <p:spPr>
          <a:xfrm>
            <a:off x="7679086" y="3719138"/>
            <a:ext cx="980512" cy="53710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2" pitchFamily="18" charset="2"/>
              <a:buNone/>
            </a:pPr>
            <a:r>
              <a:rPr lang="zh-TW" altLang="en-US" sz="1800" dirty="0" smtClean="0"/>
              <a:t>衛生與護理群</a:t>
            </a:r>
            <a:endParaRPr lang="zh-TW" altLang="en-US" sz="1800" dirty="0"/>
          </a:p>
        </p:txBody>
      </p:sp>
      <p:sp>
        <p:nvSpPr>
          <p:cNvPr id="71" name="矩形 70"/>
          <p:cNvSpPr/>
          <p:nvPr/>
        </p:nvSpPr>
        <p:spPr>
          <a:xfrm>
            <a:off x="5172513" y="4184906"/>
            <a:ext cx="2423823" cy="20956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內容版面配置區 2"/>
          <p:cNvSpPr txBox="1">
            <a:spLocks/>
          </p:cNvSpPr>
          <p:nvPr/>
        </p:nvSpPr>
        <p:spPr>
          <a:xfrm>
            <a:off x="7673692" y="4341474"/>
            <a:ext cx="980512" cy="53710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2" pitchFamily="18" charset="2"/>
              <a:buNone/>
            </a:pPr>
            <a:r>
              <a:rPr lang="zh-TW" altLang="en-US" sz="1800" dirty="0"/>
              <a:t>商業</a:t>
            </a:r>
            <a:r>
              <a:rPr lang="zh-TW" altLang="en-US" sz="1800" dirty="0" smtClean="0"/>
              <a:t>與管理群</a:t>
            </a:r>
            <a:endParaRPr lang="zh-TW" altLang="en-US" sz="1800" dirty="0"/>
          </a:p>
        </p:txBody>
      </p:sp>
      <p:sp>
        <p:nvSpPr>
          <p:cNvPr id="73" name="矩形 72"/>
          <p:cNvSpPr/>
          <p:nvPr/>
        </p:nvSpPr>
        <p:spPr>
          <a:xfrm>
            <a:off x="5183116" y="4442085"/>
            <a:ext cx="2423823" cy="1952805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內容版面配置區 2"/>
          <p:cNvSpPr txBox="1">
            <a:spLocks/>
          </p:cNvSpPr>
          <p:nvPr/>
        </p:nvSpPr>
        <p:spPr>
          <a:xfrm>
            <a:off x="7657669" y="5215918"/>
            <a:ext cx="980512" cy="3678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2" pitchFamily="18" charset="2"/>
              <a:buNone/>
            </a:pPr>
            <a:r>
              <a:rPr lang="zh-TW" altLang="en-US" sz="1800" dirty="0" smtClean="0"/>
              <a:t>外語群</a:t>
            </a:r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04390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build="p" animBg="1"/>
      <p:bldP spid="66" grpId="0" build="p" animBg="1"/>
      <p:bldP spid="67" grpId="0" animBg="1"/>
      <p:bldP spid="68" grpId="0" build="p" animBg="1"/>
      <p:bldP spid="69" grpId="0" animBg="1"/>
      <p:bldP spid="70" grpId="0" build="p" animBg="1"/>
      <p:bldP spid="71" grpId="0" animBg="1"/>
      <p:bldP spid="72" grpId="0" build="p" animBg="1"/>
      <p:bldP spid="73" grpId="0" animBg="1"/>
      <p:bldP spid="74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標題 1"/>
          <p:cNvSpPr txBox="1">
            <a:spLocks/>
          </p:cNvSpPr>
          <p:nvPr/>
        </p:nvSpPr>
        <p:spPr>
          <a:xfrm>
            <a:off x="323528" y="0"/>
            <a:ext cx="6912768" cy="76470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3200" dirty="0" smtClean="0"/>
              <a:t>志願選填範例三：五專併入高中職</a:t>
            </a:r>
            <a:endParaRPr lang="zh-TW" altLang="en-US" sz="3200" dirty="0"/>
          </a:p>
        </p:txBody>
      </p:sp>
      <p:grpSp>
        <p:nvGrpSpPr>
          <p:cNvPr id="12" name="群組 11"/>
          <p:cNvGrpSpPr/>
          <p:nvPr/>
        </p:nvGrpSpPr>
        <p:grpSpPr>
          <a:xfrm>
            <a:off x="2135887" y="785304"/>
            <a:ext cx="5543199" cy="5942782"/>
            <a:chOff x="3625154" y="582562"/>
            <a:chExt cx="5543199" cy="5942782"/>
          </a:xfrm>
        </p:grpSpPr>
        <p:pic>
          <p:nvPicPr>
            <p:cNvPr id="14338" name="Picture 2" descr="D:\103註冊佳蓉\104免試\12月試模擬\志願選填範例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5154" y="582562"/>
              <a:ext cx="5471052" cy="3919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圖片 44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35" b="9791"/>
            <a:stretch/>
          </p:blipFill>
          <p:spPr bwMode="auto">
            <a:xfrm>
              <a:off x="3625154" y="4437112"/>
              <a:ext cx="5471052" cy="208823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" name="文字方塊 3"/>
            <p:cNvSpPr txBox="1"/>
            <p:nvPr/>
          </p:nvSpPr>
          <p:spPr>
            <a:xfrm>
              <a:off x="4574350" y="1447530"/>
              <a:ext cx="1620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/>
                <a:t>ＫＫ高職家政科</a:t>
              </a:r>
              <a:endParaRPr lang="zh-TW" altLang="en-US" sz="1600" dirty="0"/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4572000" y="1698084"/>
              <a:ext cx="1620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/>
                <a:t>ＡＡ高職幼保科</a:t>
              </a:r>
              <a:endParaRPr lang="zh-TW" altLang="en-US" sz="1600" dirty="0"/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4574350" y="1938318"/>
              <a:ext cx="1620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/>
                <a:t>ＢＢ高職幼保科</a:t>
              </a:r>
              <a:endParaRPr lang="zh-TW" altLang="en-US" sz="1600" dirty="0"/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4571999" y="2206397"/>
              <a:ext cx="1620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/>
                <a:t>ＣＣ高職幼保科</a:t>
              </a:r>
              <a:endParaRPr lang="zh-TW" altLang="en-US" sz="1600" dirty="0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4211960" y="2924944"/>
              <a:ext cx="20313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/>
                <a:t>ＣＣ高職時尚造型科</a:t>
              </a:r>
              <a:endParaRPr lang="zh-TW" altLang="en-US" sz="1600" dirty="0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4211960" y="2658398"/>
              <a:ext cx="20313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/>
                <a:t>ＤＤ高職時尚造型科</a:t>
              </a:r>
              <a:endParaRPr lang="zh-TW" altLang="en-US" sz="1600" dirty="0"/>
            </a:p>
          </p:txBody>
        </p:sp>
        <p:sp>
          <p:nvSpPr>
            <p:cNvPr id="5" name="文字方塊 4"/>
            <p:cNvSpPr txBox="1"/>
            <p:nvPr/>
          </p:nvSpPr>
          <p:spPr>
            <a:xfrm>
              <a:off x="3901174" y="1456822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/>
                <a:t>１</a:t>
              </a:r>
              <a:endParaRPr lang="zh-TW" altLang="en-US" sz="1600" dirty="0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3877848" y="2206397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/>
                <a:t>１</a:t>
              </a:r>
              <a:endParaRPr lang="zh-TW" altLang="en-US" sz="1600" dirty="0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3871462" y="2924944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/>
                <a:t>１</a:t>
              </a:r>
              <a:endParaRPr lang="zh-TW" altLang="en-US" sz="1600" dirty="0"/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3851920" y="2649470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/>
                <a:t>１</a:t>
              </a:r>
              <a:endParaRPr lang="zh-TW" altLang="en-US" sz="1600" dirty="0"/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3871462" y="1698084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/>
                <a:t>１</a:t>
              </a:r>
              <a:endParaRPr lang="zh-TW" altLang="en-US" sz="1600" dirty="0"/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3877848" y="1938318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/>
                <a:t>１</a:t>
              </a:r>
              <a:endParaRPr lang="zh-TW" altLang="en-US" sz="1600" dirty="0"/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6906235" y="2436132"/>
              <a:ext cx="18004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400" dirty="0" smtClean="0"/>
                <a:t>ＥＥ五專幼兒保育科</a:t>
              </a:r>
              <a:endParaRPr lang="zh-TW" altLang="en-US" sz="1400" dirty="0"/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6947971" y="3193231"/>
              <a:ext cx="18004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400" dirty="0" smtClean="0"/>
                <a:t>ＥＥ五專美容造型科</a:t>
              </a:r>
              <a:endParaRPr lang="zh-TW" altLang="en-US" sz="1400" dirty="0"/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6616343" y="2436132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/>
                <a:t>１</a:t>
              </a:r>
              <a:endParaRPr lang="zh-TW" altLang="en-US" sz="1600" dirty="0"/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6633449" y="3162454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/>
                <a:t>１</a:t>
              </a:r>
              <a:endParaRPr lang="zh-TW" altLang="en-US" sz="1600" dirty="0"/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6134443" y="1456822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/>
                <a:t>１５</a:t>
              </a:r>
              <a:endParaRPr lang="zh-TW" altLang="en-US" sz="1600" dirty="0"/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6134444" y="1698084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/>
                <a:t>１５</a:t>
              </a:r>
              <a:endParaRPr lang="zh-TW" altLang="en-US" sz="1600" dirty="0"/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6134444" y="1938318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/>
                <a:t>１５</a:t>
              </a:r>
              <a:endParaRPr lang="zh-TW" altLang="en-US" sz="1600" dirty="0"/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6134444" y="2206397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/>
                <a:t>１５</a:t>
              </a:r>
              <a:endParaRPr lang="zh-TW" altLang="en-US" sz="1600" dirty="0"/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6142858" y="2914459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/>
                <a:t>１５</a:t>
              </a:r>
              <a:endParaRPr lang="zh-TW" altLang="en-US" sz="1600" dirty="0"/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6134442" y="2658398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/>
                <a:t>１５</a:t>
              </a:r>
              <a:endParaRPr lang="zh-TW" altLang="en-US" sz="1600" dirty="0"/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8573318" y="2442374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/>
                <a:t>１５</a:t>
              </a:r>
              <a:endParaRPr lang="zh-TW" altLang="en-US" sz="1600" dirty="0"/>
            </a:p>
          </p:txBody>
        </p:sp>
        <p:sp>
          <p:nvSpPr>
            <p:cNvPr id="31" name="文字方塊 30"/>
            <p:cNvSpPr txBox="1"/>
            <p:nvPr/>
          </p:nvSpPr>
          <p:spPr>
            <a:xfrm>
              <a:off x="8524519" y="3177842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/>
                <a:t>１５</a:t>
              </a:r>
              <a:endParaRPr lang="zh-TW" altLang="en-US" sz="1600" dirty="0"/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6948264" y="3700352"/>
              <a:ext cx="14414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400" dirty="0" smtClean="0"/>
                <a:t>ＥＥ五專護理科</a:t>
              </a:r>
              <a:endParaRPr lang="zh-TW" altLang="en-US" sz="1400" dirty="0"/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6935362" y="3933056"/>
              <a:ext cx="18004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400" dirty="0" smtClean="0"/>
                <a:t>ＥＥ五專國際商務科</a:t>
              </a:r>
              <a:endParaRPr lang="zh-TW" altLang="en-US" sz="1400" dirty="0"/>
            </a:p>
          </p:txBody>
        </p:sp>
        <p:sp>
          <p:nvSpPr>
            <p:cNvPr id="34" name="文字方塊 33"/>
            <p:cNvSpPr txBox="1"/>
            <p:nvPr/>
          </p:nvSpPr>
          <p:spPr>
            <a:xfrm>
              <a:off x="6919648" y="4201343"/>
              <a:ext cx="18004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400" dirty="0" smtClean="0"/>
                <a:t>ＥＥ五專應用日語科</a:t>
              </a:r>
              <a:endParaRPr lang="zh-TW" altLang="en-US" sz="1400" dirty="0"/>
            </a:p>
          </p:txBody>
        </p:sp>
        <p:sp>
          <p:nvSpPr>
            <p:cNvPr id="35" name="文字方塊 34"/>
            <p:cNvSpPr txBox="1"/>
            <p:nvPr/>
          </p:nvSpPr>
          <p:spPr>
            <a:xfrm>
              <a:off x="6624305" y="3669575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/>
                <a:t>２</a:t>
              </a:r>
            </a:p>
          </p:txBody>
        </p:sp>
        <p:sp>
          <p:nvSpPr>
            <p:cNvPr id="36" name="文字方塊 35"/>
            <p:cNvSpPr txBox="1"/>
            <p:nvPr/>
          </p:nvSpPr>
          <p:spPr>
            <a:xfrm>
              <a:off x="6616343" y="4148316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/>
                <a:t>４</a:t>
              </a:r>
            </a:p>
          </p:txBody>
        </p:sp>
        <p:sp>
          <p:nvSpPr>
            <p:cNvPr id="37" name="文字方塊 36"/>
            <p:cNvSpPr txBox="1"/>
            <p:nvPr/>
          </p:nvSpPr>
          <p:spPr>
            <a:xfrm>
              <a:off x="6633449" y="3902279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/>
                <a:t>３</a:t>
              </a:r>
            </a:p>
          </p:txBody>
        </p:sp>
        <p:sp>
          <p:nvSpPr>
            <p:cNvPr id="38" name="文字方塊 37"/>
            <p:cNvSpPr txBox="1"/>
            <p:nvPr/>
          </p:nvSpPr>
          <p:spPr>
            <a:xfrm>
              <a:off x="8524518" y="3669575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/>
                <a:t>１５</a:t>
              </a:r>
              <a:endParaRPr lang="zh-TW" altLang="en-US" sz="1600" dirty="0"/>
            </a:p>
          </p:txBody>
        </p:sp>
        <p:sp>
          <p:nvSpPr>
            <p:cNvPr id="39" name="文字方塊 38"/>
            <p:cNvSpPr txBox="1"/>
            <p:nvPr/>
          </p:nvSpPr>
          <p:spPr>
            <a:xfrm>
              <a:off x="8524519" y="3902279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/>
                <a:t>１５</a:t>
              </a:r>
              <a:endParaRPr lang="zh-TW" altLang="en-US" sz="1600" dirty="0"/>
            </a:p>
          </p:txBody>
        </p:sp>
        <p:sp>
          <p:nvSpPr>
            <p:cNvPr id="40" name="文字方塊 39"/>
            <p:cNvSpPr txBox="1"/>
            <p:nvPr/>
          </p:nvSpPr>
          <p:spPr>
            <a:xfrm>
              <a:off x="8524517" y="4138732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/>
                <a:t>１２</a:t>
              </a:r>
              <a:endParaRPr lang="zh-TW" altLang="en-US" sz="1600" dirty="0"/>
            </a:p>
          </p:txBody>
        </p:sp>
        <p:sp>
          <p:nvSpPr>
            <p:cNvPr id="41" name="文字方塊 40"/>
            <p:cNvSpPr txBox="1"/>
            <p:nvPr/>
          </p:nvSpPr>
          <p:spPr>
            <a:xfrm>
              <a:off x="6944546" y="3429000"/>
              <a:ext cx="18004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400" dirty="0" smtClean="0"/>
                <a:t>ＧＧ五專幼兒保育科</a:t>
              </a:r>
              <a:endParaRPr lang="zh-TW" altLang="en-US" sz="1400" dirty="0"/>
            </a:p>
          </p:txBody>
        </p:sp>
        <p:sp>
          <p:nvSpPr>
            <p:cNvPr id="42" name="文字方塊 41"/>
            <p:cNvSpPr txBox="1"/>
            <p:nvPr/>
          </p:nvSpPr>
          <p:spPr>
            <a:xfrm>
              <a:off x="6633449" y="3398223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/>
                <a:t>１</a:t>
              </a:r>
              <a:endParaRPr lang="zh-TW" altLang="en-US" sz="1600" dirty="0"/>
            </a:p>
          </p:txBody>
        </p:sp>
        <p:sp>
          <p:nvSpPr>
            <p:cNvPr id="43" name="文字方塊 42"/>
            <p:cNvSpPr txBox="1"/>
            <p:nvPr/>
          </p:nvSpPr>
          <p:spPr>
            <a:xfrm>
              <a:off x="8511824" y="3413611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/>
                <a:t>１５</a:t>
              </a:r>
              <a:endParaRPr lang="zh-TW" altLang="en-US" sz="1600" dirty="0"/>
            </a:p>
          </p:txBody>
        </p:sp>
        <p:sp>
          <p:nvSpPr>
            <p:cNvPr id="46" name="文字方塊 45"/>
            <p:cNvSpPr txBox="1"/>
            <p:nvPr/>
          </p:nvSpPr>
          <p:spPr>
            <a:xfrm>
              <a:off x="4211959" y="4437112"/>
              <a:ext cx="20313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/>
                <a:t>ＥＥ高職時尚造型科</a:t>
              </a:r>
              <a:endParaRPr lang="zh-TW" altLang="en-US" sz="1600" dirty="0"/>
            </a:p>
          </p:txBody>
        </p:sp>
        <p:sp>
          <p:nvSpPr>
            <p:cNvPr id="47" name="文字方塊 46"/>
            <p:cNvSpPr txBox="1"/>
            <p:nvPr/>
          </p:nvSpPr>
          <p:spPr>
            <a:xfrm>
              <a:off x="4211960" y="4725144"/>
              <a:ext cx="20313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/>
                <a:t>ＦＦ高職時尚造型科</a:t>
              </a:r>
              <a:endParaRPr lang="zh-TW" altLang="en-US" sz="1600" dirty="0"/>
            </a:p>
          </p:txBody>
        </p:sp>
        <p:sp>
          <p:nvSpPr>
            <p:cNvPr id="48" name="文字方塊 47"/>
            <p:cNvSpPr txBox="1"/>
            <p:nvPr/>
          </p:nvSpPr>
          <p:spPr>
            <a:xfrm>
              <a:off x="6134444" y="4433767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/>
                <a:t>１５</a:t>
              </a:r>
              <a:endParaRPr lang="zh-TW" altLang="en-US" sz="1600" dirty="0"/>
            </a:p>
          </p:txBody>
        </p:sp>
        <p:sp>
          <p:nvSpPr>
            <p:cNvPr id="49" name="文字方塊 48"/>
            <p:cNvSpPr txBox="1"/>
            <p:nvPr/>
          </p:nvSpPr>
          <p:spPr>
            <a:xfrm>
              <a:off x="6128299" y="4725144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/>
                <a:t>１５</a:t>
              </a:r>
              <a:endParaRPr lang="zh-TW" altLang="en-US" sz="1600" dirty="0"/>
            </a:p>
          </p:txBody>
        </p:sp>
        <p:sp>
          <p:nvSpPr>
            <p:cNvPr id="50" name="文字方塊 49"/>
            <p:cNvSpPr txBox="1"/>
            <p:nvPr/>
          </p:nvSpPr>
          <p:spPr>
            <a:xfrm>
              <a:off x="3851920" y="4386590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/>
                <a:t>１</a:t>
              </a:r>
              <a:endParaRPr lang="zh-TW" altLang="en-US" sz="1600" dirty="0"/>
            </a:p>
          </p:txBody>
        </p:sp>
        <p:sp>
          <p:nvSpPr>
            <p:cNvPr id="51" name="文字方塊 50"/>
            <p:cNvSpPr txBox="1"/>
            <p:nvPr/>
          </p:nvSpPr>
          <p:spPr>
            <a:xfrm>
              <a:off x="3862048" y="4725144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/>
                <a:t>１</a:t>
              </a:r>
              <a:endParaRPr lang="zh-TW" altLang="en-US" sz="1600" dirty="0"/>
            </a:p>
          </p:txBody>
        </p:sp>
        <p:sp>
          <p:nvSpPr>
            <p:cNvPr id="52" name="文字方塊 51"/>
            <p:cNvSpPr txBox="1"/>
            <p:nvPr/>
          </p:nvSpPr>
          <p:spPr>
            <a:xfrm>
              <a:off x="4607227" y="5013176"/>
              <a:ext cx="1620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/>
                <a:t>ＧＧ高職商經科</a:t>
              </a:r>
              <a:endParaRPr lang="zh-TW" altLang="en-US" sz="1600" dirty="0"/>
            </a:p>
          </p:txBody>
        </p:sp>
        <p:sp>
          <p:nvSpPr>
            <p:cNvPr id="53" name="文字方塊 52"/>
            <p:cNvSpPr txBox="1"/>
            <p:nvPr/>
          </p:nvSpPr>
          <p:spPr>
            <a:xfrm>
              <a:off x="4622328" y="5556882"/>
              <a:ext cx="1620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/>
                <a:t>ＧＧ高職幼保科</a:t>
              </a:r>
              <a:endParaRPr lang="zh-TW" altLang="en-US" sz="1600" dirty="0"/>
            </a:p>
          </p:txBody>
        </p:sp>
        <p:sp>
          <p:nvSpPr>
            <p:cNvPr id="54" name="文字方塊 53"/>
            <p:cNvSpPr txBox="1"/>
            <p:nvPr/>
          </p:nvSpPr>
          <p:spPr>
            <a:xfrm>
              <a:off x="4606067" y="5293073"/>
              <a:ext cx="1620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/>
                <a:t>ＧＧ高職餐管科</a:t>
              </a:r>
              <a:endParaRPr lang="zh-TW" altLang="en-US" sz="1600" dirty="0"/>
            </a:p>
          </p:txBody>
        </p:sp>
        <p:sp>
          <p:nvSpPr>
            <p:cNvPr id="55" name="文字方塊 54"/>
            <p:cNvSpPr txBox="1"/>
            <p:nvPr/>
          </p:nvSpPr>
          <p:spPr>
            <a:xfrm>
              <a:off x="6134441" y="4990972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/>
                <a:t>１５</a:t>
              </a:r>
              <a:endParaRPr lang="zh-TW" altLang="en-US" sz="1600" dirty="0"/>
            </a:p>
          </p:txBody>
        </p:sp>
        <p:sp>
          <p:nvSpPr>
            <p:cNvPr id="56" name="文字方塊 55"/>
            <p:cNvSpPr txBox="1"/>
            <p:nvPr/>
          </p:nvSpPr>
          <p:spPr>
            <a:xfrm>
              <a:off x="6128298" y="5298199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/>
                <a:t>１５</a:t>
              </a:r>
              <a:endParaRPr lang="zh-TW" altLang="en-US" sz="1600" dirty="0"/>
            </a:p>
          </p:txBody>
        </p:sp>
        <p:sp>
          <p:nvSpPr>
            <p:cNvPr id="57" name="文字方塊 56"/>
            <p:cNvSpPr txBox="1"/>
            <p:nvPr/>
          </p:nvSpPr>
          <p:spPr>
            <a:xfrm>
              <a:off x="6134440" y="5556882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/>
                <a:t>１２</a:t>
              </a:r>
              <a:endParaRPr lang="zh-TW" altLang="en-US" sz="1600" dirty="0"/>
            </a:p>
          </p:txBody>
        </p:sp>
        <p:sp>
          <p:nvSpPr>
            <p:cNvPr id="58" name="文字方塊 57"/>
            <p:cNvSpPr txBox="1"/>
            <p:nvPr/>
          </p:nvSpPr>
          <p:spPr>
            <a:xfrm>
              <a:off x="3851920" y="4985846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/>
                <a:t>２</a:t>
              </a:r>
            </a:p>
          </p:txBody>
        </p:sp>
        <p:sp>
          <p:nvSpPr>
            <p:cNvPr id="59" name="文字方塊 58"/>
            <p:cNvSpPr txBox="1"/>
            <p:nvPr/>
          </p:nvSpPr>
          <p:spPr>
            <a:xfrm>
              <a:off x="3851920" y="5293073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/>
                <a:t>３</a:t>
              </a:r>
            </a:p>
          </p:txBody>
        </p:sp>
        <p:sp>
          <p:nvSpPr>
            <p:cNvPr id="60" name="文字方塊 59"/>
            <p:cNvSpPr txBox="1"/>
            <p:nvPr/>
          </p:nvSpPr>
          <p:spPr>
            <a:xfrm>
              <a:off x="3845264" y="5556882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/>
                <a:t>４</a:t>
              </a:r>
              <a:endParaRPr lang="zh-TW" altLang="en-US" sz="1600" dirty="0"/>
            </a:p>
          </p:txBody>
        </p:sp>
        <p:sp>
          <p:nvSpPr>
            <p:cNvPr id="61" name="文字方塊 60"/>
            <p:cNvSpPr txBox="1"/>
            <p:nvPr/>
          </p:nvSpPr>
          <p:spPr>
            <a:xfrm>
              <a:off x="6918456" y="5884372"/>
              <a:ext cx="18004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400" dirty="0" smtClean="0"/>
                <a:t>ＥＥ五專應用日語科</a:t>
              </a:r>
              <a:endParaRPr lang="zh-TW" altLang="en-US" sz="1400" dirty="0"/>
            </a:p>
          </p:txBody>
        </p:sp>
        <p:sp>
          <p:nvSpPr>
            <p:cNvPr id="62" name="文字方塊 61"/>
            <p:cNvSpPr txBox="1"/>
            <p:nvPr/>
          </p:nvSpPr>
          <p:spPr>
            <a:xfrm>
              <a:off x="6624305" y="5853595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/>
                <a:t>４</a:t>
              </a:r>
            </a:p>
          </p:txBody>
        </p:sp>
        <p:sp>
          <p:nvSpPr>
            <p:cNvPr id="63" name="文字方塊 62"/>
            <p:cNvSpPr txBox="1"/>
            <p:nvPr/>
          </p:nvSpPr>
          <p:spPr>
            <a:xfrm>
              <a:off x="8502326" y="5853595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/>
                <a:t>１２</a:t>
              </a:r>
              <a:endParaRPr lang="zh-TW" altLang="en-US" sz="1600" dirty="0"/>
            </a:p>
          </p:txBody>
        </p:sp>
      </p:grpSp>
      <p:sp>
        <p:nvSpPr>
          <p:cNvPr id="75" name="矩形 74"/>
          <p:cNvSpPr/>
          <p:nvPr/>
        </p:nvSpPr>
        <p:spPr>
          <a:xfrm>
            <a:off x="2411906" y="2406516"/>
            <a:ext cx="2732275" cy="3024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6" name="矩形 75"/>
          <p:cNvSpPr/>
          <p:nvPr/>
        </p:nvSpPr>
        <p:spPr>
          <a:xfrm>
            <a:off x="5127076" y="2656949"/>
            <a:ext cx="2479863" cy="3024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2460300" y="3426041"/>
            <a:ext cx="5169985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zh-TW" sz="2400" dirty="0">
                <a:latin typeface="+mn-ea"/>
              </a:rPr>
              <a:t>若錄取高中職之流水號比錄取五專之流水號前面，則優先錄取高中職科系。</a:t>
            </a:r>
          </a:p>
          <a:p>
            <a:r>
              <a:rPr lang="zh-TW" altLang="zh-TW" sz="2400" dirty="0">
                <a:latin typeface="+mn-ea"/>
              </a:rPr>
              <a:t>若錄取高中職卻不滿意，可放棄並參加五專免試入學。</a:t>
            </a:r>
          </a:p>
        </p:txBody>
      </p:sp>
    </p:spTree>
    <p:extLst>
      <p:ext uri="{BB962C8B-B14F-4D97-AF65-F5344CB8AC3E}">
        <p14:creationId xmlns:p14="http://schemas.microsoft.com/office/powerpoint/2010/main" val="214943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標題 1"/>
          <p:cNvSpPr txBox="1">
            <a:spLocks/>
          </p:cNvSpPr>
          <p:nvPr/>
        </p:nvSpPr>
        <p:spPr>
          <a:xfrm>
            <a:off x="323528" y="0"/>
            <a:ext cx="6912768" cy="76470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3200" dirty="0" smtClean="0"/>
              <a:t>志願選填範例三：五專併入高中職</a:t>
            </a:r>
            <a:endParaRPr lang="zh-TW" altLang="en-US" sz="3200" dirty="0"/>
          </a:p>
        </p:txBody>
      </p:sp>
      <p:grpSp>
        <p:nvGrpSpPr>
          <p:cNvPr id="12" name="群組 11"/>
          <p:cNvGrpSpPr/>
          <p:nvPr/>
        </p:nvGrpSpPr>
        <p:grpSpPr>
          <a:xfrm>
            <a:off x="2135887" y="785304"/>
            <a:ext cx="5543199" cy="5942782"/>
            <a:chOff x="3625154" y="582562"/>
            <a:chExt cx="5543199" cy="5942782"/>
          </a:xfrm>
        </p:grpSpPr>
        <p:pic>
          <p:nvPicPr>
            <p:cNvPr id="14338" name="Picture 2" descr="D:\103註冊佳蓉\104免試\12月試模擬\志願選填範例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5154" y="582562"/>
              <a:ext cx="5471052" cy="3919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圖片 44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35" b="9791"/>
            <a:stretch/>
          </p:blipFill>
          <p:spPr bwMode="auto">
            <a:xfrm>
              <a:off x="3625154" y="4437112"/>
              <a:ext cx="5471052" cy="208823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" name="文字方塊 3"/>
            <p:cNvSpPr txBox="1"/>
            <p:nvPr/>
          </p:nvSpPr>
          <p:spPr>
            <a:xfrm>
              <a:off x="4574350" y="1447530"/>
              <a:ext cx="1620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/>
                <a:t>ＫＫ高職家政科</a:t>
              </a:r>
              <a:endParaRPr lang="zh-TW" altLang="en-US" sz="1600" dirty="0"/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4572000" y="1698084"/>
              <a:ext cx="1620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/>
                <a:t>ＡＡ高職幼保科</a:t>
              </a:r>
              <a:endParaRPr lang="zh-TW" altLang="en-US" sz="1600" dirty="0"/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4574350" y="1938318"/>
              <a:ext cx="1620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/>
                <a:t>ＢＢ高職幼保科</a:t>
              </a:r>
              <a:endParaRPr lang="zh-TW" altLang="en-US" sz="1600" dirty="0"/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4571999" y="2206397"/>
              <a:ext cx="1620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/>
                <a:t>ＣＣ高職幼保科</a:t>
              </a:r>
              <a:endParaRPr lang="zh-TW" altLang="en-US" sz="1600" dirty="0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4211960" y="2924944"/>
              <a:ext cx="20313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/>
                <a:t>ＣＣ高職時尚造型科</a:t>
              </a:r>
              <a:endParaRPr lang="zh-TW" altLang="en-US" sz="1600" dirty="0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4211960" y="2658398"/>
              <a:ext cx="20313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/>
                <a:t>ＤＤ高職時尚造型科</a:t>
              </a:r>
              <a:endParaRPr lang="zh-TW" altLang="en-US" sz="1600" dirty="0"/>
            </a:p>
          </p:txBody>
        </p:sp>
        <p:sp>
          <p:nvSpPr>
            <p:cNvPr id="5" name="文字方塊 4"/>
            <p:cNvSpPr txBox="1"/>
            <p:nvPr/>
          </p:nvSpPr>
          <p:spPr>
            <a:xfrm>
              <a:off x="3901174" y="1456822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/>
                <a:t>１</a:t>
              </a:r>
              <a:endParaRPr lang="zh-TW" altLang="en-US" sz="1600" dirty="0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3877848" y="2206397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/>
                <a:t>１</a:t>
              </a:r>
              <a:endParaRPr lang="zh-TW" altLang="en-US" sz="1600" dirty="0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3871462" y="2924944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/>
                <a:t>１</a:t>
              </a:r>
              <a:endParaRPr lang="zh-TW" altLang="en-US" sz="1600" dirty="0"/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3851920" y="2649470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/>
                <a:t>１</a:t>
              </a:r>
              <a:endParaRPr lang="zh-TW" altLang="en-US" sz="1600" dirty="0"/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3871462" y="1698084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/>
                <a:t>１</a:t>
              </a:r>
              <a:endParaRPr lang="zh-TW" altLang="en-US" sz="1600" dirty="0"/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3877848" y="1938318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/>
                <a:t>１</a:t>
              </a:r>
              <a:endParaRPr lang="zh-TW" altLang="en-US" sz="1600" dirty="0"/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6906235" y="2436132"/>
              <a:ext cx="18004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400" dirty="0" smtClean="0"/>
                <a:t>ＥＥ五專幼兒保育科</a:t>
              </a:r>
              <a:endParaRPr lang="zh-TW" altLang="en-US" sz="1400" dirty="0"/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6947971" y="3193231"/>
              <a:ext cx="18004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400" dirty="0" smtClean="0"/>
                <a:t>ＥＥ五專美容造型科</a:t>
              </a:r>
              <a:endParaRPr lang="zh-TW" altLang="en-US" sz="1400" dirty="0"/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6616343" y="2436132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/>
                <a:t>１</a:t>
              </a:r>
              <a:endParaRPr lang="zh-TW" altLang="en-US" sz="1600" dirty="0"/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6633449" y="3162454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/>
                <a:t>１</a:t>
              </a:r>
              <a:endParaRPr lang="zh-TW" altLang="en-US" sz="1600" dirty="0"/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6134443" y="1456822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/>
                <a:t>１５</a:t>
              </a:r>
              <a:endParaRPr lang="zh-TW" altLang="en-US" sz="1600" dirty="0"/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6134444" y="1698084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/>
                <a:t>１５</a:t>
              </a:r>
              <a:endParaRPr lang="zh-TW" altLang="en-US" sz="1600" dirty="0"/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6134444" y="1938318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/>
                <a:t>１５</a:t>
              </a:r>
              <a:endParaRPr lang="zh-TW" altLang="en-US" sz="1600" dirty="0"/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6134444" y="2206397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/>
                <a:t>１５</a:t>
              </a:r>
              <a:endParaRPr lang="zh-TW" altLang="en-US" sz="1600" dirty="0"/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6142858" y="2914459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/>
                <a:t>１５</a:t>
              </a:r>
              <a:endParaRPr lang="zh-TW" altLang="en-US" sz="1600" dirty="0"/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6134442" y="2658398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/>
                <a:t>１５</a:t>
              </a:r>
              <a:endParaRPr lang="zh-TW" altLang="en-US" sz="1600" dirty="0"/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8573318" y="2442374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/>
                <a:t>１５</a:t>
              </a:r>
              <a:endParaRPr lang="zh-TW" altLang="en-US" sz="1600" dirty="0"/>
            </a:p>
          </p:txBody>
        </p:sp>
        <p:sp>
          <p:nvSpPr>
            <p:cNvPr id="31" name="文字方塊 30"/>
            <p:cNvSpPr txBox="1"/>
            <p:nvPr/>
          </p:nvSpPr>
          <p:spPr>
            <a:xfrm>
              <a:off x="8524519" y="3177842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/>
                <a:t>１５</a:t>
              </a:r>
              <a:endParaRPr lang="zh-TW" altLang="en-US" sz="1600" dirty="0"/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6948264" y="3700352"/>
              <a:ext cx="14414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400" dirty="0" smtClean="0"/>
                <a:t>ＥＥ五專護理科</a:t>
              </a:r>
              <a:endParaRPr lang="zh-TW" altLang="en-US" sz="1400" dirty="0"/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6935362" y="3933056"/>
              <a:ext cx="18004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400" dirty="0" smtClean="0"/>
                <a:t>ＥＥ五專國際商務科</a:t>
              </a:r>
              <a:endParaRPr lang="zh-TW" altLang="en-US" sz="1400" dirty="0"/>
            </a:p>
          </p:txBody>
        </p:sp>
        <p:sp>
          <p:nvSpPr>
            <p:cNvPr id="34" name="文字方塊 33"/>
            <p:cNvSpPr txBox="1"/>
            <p:nvPr/>
          </p:nvSpPr>
          <p:spPr>
            <a:xfrm>
              <a:off x="6919648" y="4201343"/>
              <a:ext cx="18004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400" dirty="0" smtClean="0"/>
                <a:t>ＥＥ五專應用日語科</a:t>
              </a:r>
              <a:endParaRPr lang="zh-TW" altLang="en-US" sz="1400" dirty="0"/>
            </a:p>
          </p:txBody>
        </p:sp>
        <p:sp>
          <p:nvSpPr>
            <p:cNvPr id="35" name="文字方塊 34"/>
            <p:cNvSpPr txBox="1"/>
            <p:nvPr/>
          </p:nvSpPr>
          <p:spPr>
            <a:xfrm>
              <a:off x="6624305" y="3669575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/>
                <a:t>２</a:t>
              </a:r>
            </a:p>
          </p:txBody>
        </p:sp>
        <p:sp>
          <p:nvSpPr>
            <p:cNvPr id="36" name="文字方塊 35"/>
            <p:cNvSpPr txBox="1"/>
            <p:nvPr/>
          </p:nvSpPr>
          <p:spPr>
            <a:xfrm>
              <a:off x="6616343" y="4148316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/>
                <a:t>４</a:t>
              </a:r>
            </a:p>
          </p:txBody>
        </p:sp>
        <p:sp>
          <p:nvSpPr>
            <p:cNvPr id="37" name="文字方塊 36"/>
            <p:cNvSpPr txBox="1"/>
            <p:nvPr/>
          </p:nvSpPr>
          <p:spPr>
            <a:xfrm>
              <a:off x="6633449" y="3902279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/>
                <a:t>３</a:t>
              </a:r>
            </a:p>
          </p:txBody>
        </p:sp>
        <p:sp>
          <p:nvSpPr>
            <p:cNvPr id="38" name="文字方塊 37"/>
            <p:cNvSpPr txBox="1"/>
            <p:nvPr/>
          </p:nvSpPr>
          <p:spPr>
            <a:xfrm>
              <a:off x="8524518" y="3669575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/>
                <a:t>１５</a:t>
              </a:r>
              <a:endParaRPr lang="zh-TW" altLang="en-US" sz="1600" dirty="0"/>
            </a:p>
          </p:txBody>
        </p:sp>
        <p:sp>
          <p:nvSpPr>
            <p:cNvPr id="39" name="文字方塊 38"/>
            <p:cNvSpPr txBox="1"/>
            <p:nvPr/>
          </p:nvSpPr>
          <p:spPr>
            <a:xfrm>
              <a:off x="8524519" y="3902279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/>
                <a:t>１５</a:t>
              </a:r>
              <a:endParaRPr lang="zh-TW" altLang="en-US" sz="1600" dirty="0"/>
            </a:p>
          </p:txBody>
        </p:sp>
        <p:sp>
          <p:nvSpPr>
            <p:cNvPr id="40" name="文字方塊 39"/>
            <p:cNvSpPr txBox="1"/>
            <p:nvPr/>
          </p:nvSpPr>
          <p:spPr>
            <a:xfrm>
              <a:off x="8524517" y="4138732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/>
                <a:t>１２</a:t>
              </a:r>
              <a:endParaRPr lang="zh-TW" altLang="en-US" sz="1600" dirty="0"/>
            </a:p>
          </p:txBody>
        </p:sp>
        <p:sp>
          <p:nvSpPr>
            <p:cNvPr id="41" name="文字方塊 40"/>
            <p:cNvSpPr txBox="1"/>
            <p:nvPr/>
          </p:nvSpPr>
          <p:spPr>
            <a:xfrm>
              <a:off x="6944546" y="3429000"/>
              <a:ext cx="18004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400" dirty="0" smtClean="0"/>
                <a:t>ＧＧ五專幼兒保育科</a:t>
              </a:r>
              <a:endParaRPr lang="zh-TW" altLang="en-US" sz="1400" dirty="0"/>
            </a:p>
          </p:txBody>
        </p:sp>
        <p:sp>
          <p:nvSpPr>
            <p:cNvPr id="42" name="文字方塊 41"/>
            <p:cNvSpPr txBox="1"/>
            <p:nvPr/>
          </p:nvSpPr>
          <p:spPr>
            <a:xfrm>
              <a:off x="6633449" y="3398223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/>
                <a:t>１</a:t>
              </a:r>
              <a:endParaRPr lang="zh-TW" altLang="en-US" sz="1600" dirty="0"/>
            </a:p>
          </p:txBody>
        </p:sp>
        <p:sp>
          <p:nvSpPr>
            <p:cNvPr id="43" name="文字方塊 42"/>
            <p:cNvSpPr txBox="1"/>
            <p:nvPr/>
          </p:nvSpPr>
          <p:spPr>
            <a:xfrm>
              <a:off x="8511824" y="3413611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/>
                <a:t>１５</a:t>
              </a:r>
              <a:endParaRPr lang="zh-TW" altLang="en-US" sz="1600" dirty="0"/>
            </a:p>
          </p:txBody>
        </p:sp>
        <p:sp>
          <p:nvSpPr>
            <p:cNvPr id="46" name="文字方塊 45"/>
            <p:cNvSpPr txBox="1"/>
            <p:nvPr/>
          </p:nvSpPr>
          <p:spPr>
            <a:xfrm>
              <a:off x="4211959" y="4437112"/>
              <a:ext cx="20313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/>
                <a:t>ＥＥ高職時尚造型科</a:t>
              </a:r>
              <a:endParaRPr lang="zh-TW" altLang="en-US" sz="1600" dirty="0"/>
            </a:p>
          </p:txBody>
        </p:sp>
        <p:sp>
          <p:nvSpPr>
            <p:cNvPr id="47" name="文字方塊 46"/>
            <p:cNvSpPr txBox="1"/>
            <p:nvPr/>
          </p:nvSpPr>
          <p:spPr>
            <a:xfrm>
              <a:off x="4211960" y="4725144"/>
              <a:ext cx="20313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/>
                <a:t>ＦＦ高職時尚造型科</a:t>
              </a:r>
              <a:endParaRPr lang="zh-TW" altLang="en-US" sz="1600" dirty="0"/>
            </a:p>
          </p:txBody>
        </p:sp>
        <p:sp>
          <p:nvSpPr>
            <p:cNvPr id="48" name="文字方塊 47"/>
            <p:cNvSpPr txBox="1"/>
            <p:nvPr/>
          </p:nvSpPr>
          <p:spPr>
            <a:xfrm>
              <a:off x="6134444" y="4433767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/>
                <a:t>１５</a:t>
              </a:r>
              <a:endParaRPr lang="zh-TW" altLang="en-US" sz="1600" dirty="0"/>
            </a:p>
          </p:txBody>
        </p:sp>
        <p:sp>
          <p:nvSpPr>
            <p:cNvPr id="49" name="文字方塊 48"/>
            <p:cNvSpPr txBox="1"/>
            <p:nvPr/>
          </p:nvSpPr>
          <p:spPr>
            <a:xfrm>
              <a:off x="6128299" y="4725144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/>
                <a:t>１５</a:t>
              </a:r>
              <a:endParaRPr lang="zh-TW" altLang="en-US" sz="1600" dirty="0"/>
            </a:p>
          </p:txBody>
        </p:sp>
        <p:sp>
          <p:nvSpPr>
            <p:cNvPr id="50" name="文字方塊 49"/>
            <p:cNvSpPr txBox="1"/>
            <p:nvPr/>
          </p:nvSpPr>
          <p:spPr>
            <a:xfrm>
              <a:off x="3851920" y="4386590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/>
                <a:t>１</a:t>
              </a:r>
              <a:endParaRPr lang="zh-TW" altLang="en-US" sz="1600" dirty="0"/>
            </a:p>
          </p:txBody>
        </p:sp>
        <p:sp>
          <p:nvSpPr>
            <p:cNvPr id="51" name="文字方塊 50"/>
            <p:cNvSpPr txBox="1"/>
            <p:nvPr/>
          </p:nvSpPr>
          <p:spPr>
            <a:xfrm>
              <a:off x="3862048" y="4725144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/>
                <a:t>１</a:t>
              </a:r>
              <a:endParaRPr lang="zh-TW" altLang="en-US" sz="1600" dirty="0"/>
            </a:p>
          </p:txBody>
        </p:sp>
        <p:sp>
          <p:nvSpPr>
            <p:cNvPr id="52" name="文字方塊 51"/>
            <p:cNvSpPr txBox="1"/>
            <p:nvPr/>
          </p:nvSpPr>
          <p:spPr>
            <a:xfrm>
              <a:off x="4607227" y="5013176"/>
              <a:ext cx="1620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/>
                <a:t>ＧＧ高職商經科</a:t>
              </a:r>
              <a:endParaRPr lang="zh-TW" altLang="en-US" sz="1600" dirty="0"/>
            </a:p>
          </p:txBody>
        </p:sp>
        <p:sp>
          <p:nvSpPr>
            <p:cNvPr id="53" name="文字方塊 52"/>
            <p:cNvSpPr txBox="1"/>
            <p:nvPr/>
          </p:nvSpPr>
          <p:spPr>
            <a:xfrm>
              <a:off x="4622328" y="5556882"/>
              <a:ext cx="1620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/>
                <a:t>ＧＧ高職幼保科</a:t>
              </a:r>
              <a:endParaRPr lang="zh-TW" altLang="en-US" sz="1600" dirty="0"/>
            </a:p>
          </p:txBody>
        </p:sp>
        <p:sp>
          <p:nvSpPr>
            <p:cNvPr id="54" name="文字方塊 53"/>
            <p:cNvSpPr txBox="1"/>
            <p:nvPr/>
          </p:nvSpPr>
          <p:spPr>
            <a:xfrm>
              <a:off x="4606067" y="5293073"/>
              <a:ext cx="1620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/>
                <a:t>ＧＧ高職餐管科</a:t>
              </a:r>
              <a:endParaRPr lang="zh-TW" altLang="en-US" sz="1600" dirty="0"/>
            </a:p>
          </p:txBody>
        </p:sp>
        <p:sp>
          <p:nvSpPr>
            <p:cNvPr id="55" name="文字方塊 54"/>
            <p:cNvSpPr txBox="1"/>
            <p:nvPr/>
          </p:nvSpPr>
          <p:spPr>
            <a:xfrm>
              <a:off x="6134441" y="4990972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/>
                <a:t>１５</a:t>
              </a:r>
              <a:endParaRPr lang="zh-TW" altLang="en-US" sz="1600" dirty="0"/>
            </a:p>
          </p:txBody>
        </p:sp>
        <p:sp>
          <p:nvSpPr>
            <p:cNvPr id="56" name="文字方塊 55"/>
            <p:cNvSpPr txBox="1"/>
            <p:nvPr/>
          </p:nvSpPr>
          <p:spPr>
            <a:xfrm>
              <a:off x="6128298" y="5298199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/>
                <a:t>１５</a:t>
              </a:r>
              <a:endParaRPr lang="zh-TW" altLang="en-US" sz="1600" dirty="0"/>
            </a:p>
          </p:txBody>
        </p:sp>
        <p:sp>
          <p:nvSpPr>
            <p:cNvPr id="57" name="文字方塊 56"/>
            <p:cNvSpPr txBox="1"/>
            <p:nvPr/>
          </p:nvSpPr>
          <p:spPr>
            <a:xfrm>
              <a:off x="6134440" y="5556882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/>
                <a:t>１２</a:t>
              </a:r>
              <a:endParaRPr lang="zh-TW" altLang="en-US" sz="1600" dirty="0"/>
            </a:p>
          </p:txBody>
        </p:sp>
        <p:sp>
          <p:nvSpPr>
            <p:cNvPr id="58" name="文字方塊 57"/>
            <p:cNvSpPr txBox="1"/>
            <p:nvPr/>
          </p:nvSpPr>
          <p:spPr>
            <a:xfrm>
              <a:off x="3851920" y="4985846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/>
                <a:t>２</a:t>
              </a:r>
            </a:p>
          </p:txBody>
        </p:sp>
        <p:sp>
          <p:nvSpPr>
            <p:cNvPr id="59" name="文字方塊 58"/>
            <p:cNvSpPr txBox="1"/>
            <p:nvPr/>
          </p:nvSpPr>
          <p:spPr>
            <a:xfrm>
              <a:off x="3851920" y="5293073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/>
                <a:t>３</a:t>
              </a:r>
            </a:p>
          </p:txBody>
        </p:sp>
        <p:sp>
          <p:nvSpPr>
            <p:cNvPr id="60" name="文字方塊 59"/>
            <p:cNvSpPr txBox="1"/>
            <p:nvPr/>
          </p:nvSpPr>
          <p:spPr>
            <a:xfrm>
              <a:off x="3845264" y="5556882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/>
                <a:t>４</a:t>
              </a:r>
              <a:endParaRPr lang="zh-TW" altLang="en-US" sz="1600" dirty="0"/>
            </a:p>
          </p:txBody>
        </p:sp>
        <p:sp>
          <p:nvSpPr>
            <p:cNvPr id="61" name="文字方塊 60"/>
            <p:cNvSpPr txBox="1"/>
            <p:nvPr/>
          </p:nvSpPr>
          <p:spPr>
            <a:xfrm>
              <a:off x="6918456" y="5884372"/>
              <a:ext cx="18004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400" dirty="0" smtClean="0"/>
                <a:t>ＥＥ五專應用日語科</a:t>
              </a:r>
              <a:endParaRPr lang="zh-TW" altLang="en-US" sz="1400" dirty="0"/>
            </a:p>
          </p:txBody>
        </p:sp>
        <p:sp>
          <p:nvSpPr>
            <p:cNvPr id="62" name="文字方塊 61"/>
            <p:cNvSpPr txBox="1"/>
            <p:nvPr/>
          </p:nvSpPr>
          <p:spPr>
            <a:xfrm>
              <a:off x="6624305" y="5853595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/>
                <a:t>４</a:t>
              </a:r>
            </a:p>
          </p:txBody>
        </p:sp>
        <p:sp>
          <p:nvSpPr>
            <p:cNvPr id="63" name="文字方塊 62"/>
            <p:cNvSpPr txBox="1"/>
            <p:nvPr/>
          </p:nvSpPr>
          <p:spPr>
            <a:xfrm>
              <a:off x="8502326" y="5853595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600" dirty="0" smtClean="0"/>
                <a:t>１２</a:t>
              </a:r>
              <a:endParaRPr lang="zh-TW" altLang="en-US" sz="1600" dirty="0"/>
            </a:p>
          </p:txBody>
        </p:sp>
      </p:grpSp>
      <p:sp>
        <p:nvSpPr>
          <p:cNvPr id="75" name="矩形 74"/>
          <p:cNvSpPr/>
          <p:nvPr/>
        </p:nvSpPr>
        <p:spPr>
          <a:xfrm>
            <a:off x="2415355" y="2888362"/>
            <a:ext cx="2732275" cy="3024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6" name="矩形 75"/>
          <p:cNvSpPr/>
          <p:nvPr/>
        </p:nvSpPr>
        <p:spPr>
          <a:xfrm>
            <a:off x="5127076" y="2656949"/>
            <a:ext cx="2479863" cy="3024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2316729" y="3731226"/>
            <a:ext cx="5495631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zh-TW" sz="2400" dirty="0"/>
              <a:t>若錄取五專之流水號比錄取高中職之流水號前面，則優先錄取五專科系。</a:t>
            </a:r>
          </a:p>
          <a:p>
            <a:r>
              <a:rPr lang="zh-TW" altLang="zh-TW" sz="2400" dirty="0"/>
              <a:t>免試分發僅有一次機會，若錄取五專卻不滿意，因</a:t>
            </a:r>
            <a:r>
              <a:rPr lang="zh-TW" altLang="zh-TW" sz="2400" b="1" i="1" u="sng" dirty="0"/>
              <a:t>不再進行高中職免試分發</a:t>
            </a:r>
            <a:r>
              <a:rPr lang="zh-TW" altLang="zh-TW" sz="2400" dirty="0"/>
              <a:t>，故僅能等續招。</a:t>
            </a:r>
          </a:p>
        </p:txBody>
      </p:sp>
      <p:sp>
        <p:nvSpPr>
          <p:cNvPr id="64" name="矩形 63"/>
          <p:cNvSpPr/>
          <p:nvPr/>
        </p:nvSpPr>
        <p:spPr>
          <a:xfrm>
            <a:off x="2432617" y="1439161"/>
            <a:ext cx="5063658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3200" dirty="0" smtClean="0"/>
              <a:t>對五專沒有興趣的同學，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zh-TW" altLang="en-US" sz="3200" dirty="0" smtClean="0">
                <a:solidFill>
                  <a:srgbClr val="0000FF"/>
                </a:solidFill>
              </a:rPr>
              <a:t>請不要填五專</a:t>
            </a:r>
            <a:r>
              <a:rPr lang="zh-TW" altLang="en-US" sz="3200" dirty="0">
                <a:solidFill>
                  <a:srgbClr val="0000FF"/>
                </a:solidFill>
              </a:rPr>
              <a:t>！！！</a:t>
            </a:r>
            <a:endParaRPr lang="zh-TW" altLang="zh-TW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82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2" grpId="0" animBg="1"/>
      <p:bldP spid="6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idx="4294967295"/>
          </p:nvPr>
        </p:nvSpPr>
        <p:spPr>
          <a:xfrm>
            <a:off x="401638" y="1844675"/>
            <a:ext cx="8337550" cy="5329238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FontTx/>
              <a:buNone/>
              <a:defRPr/>
            </a:pPr>
            <a:r>
              <a:rPr lang="zh-TW" altLang="en-US" dirty="0" smtClean="0">
                <a:solidFill>
                  <a:srgbClr val="5C2D5C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  七、</a:t>
            </a:r>
            <a:r>
              <a:rPr lang="zh-TW" altLang="en-US" b="1" u="sng" dirty="0" smtClean="0">
                <a:solidFill>
                  <a:srgbClr val="FF0000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本區五專免試</a:t>
            </a:r>
            <a:r>
              <a:rPr lang="zh-TW" altLang="en-US" dirty="0" smtClean="0">
                <a:solidFill>
                  <a:srgbClr val="5C2D5C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係為本區內學生自己比</a:t>
            </a:r>
            <a:endParaRPr lang="en-US" altLang="zh-TW" dirty="0" smtClean="0">
              <a:solidFill>
                <a:srgbClr val="5C2D5C"/>
              </a:solidFill>
              <a:latin typeface="華康細圓體" panose="02010609010101010101" pitchFamily="49" charset="-120"/>
              <a:ea typeface="華康細圓體" panose="02010609010101010101" pitchFamily="49" charset="-120"/>
            </a:endParaRP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zh-TW" altLang="en-US" dirty="0" smtClean="0">
                <a:solidFill>
                  <a:srgbClr val="5C2D5C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      序，因此在</a:t>
            </a:r>
            <a:r>
              <a:rPr lang="zh-TW" altLang="en-US" b="1" u="sng" dirty="0" smtClean="0">
                <a:solidFill>
                  <a:srgbClr val="FF0000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超額比序積分使用上係採</a:t>
            </a:r>
            <a:endParaRPr lang="en-US" altLang="zh-TW" b="1" u="sng" dirty="0" smtClean="0">
              <a:solidFill>
                <a:srgbClr val="FF0000"/>
              </a:solidFill>
              <a:latin typeface="華康細圓體" panose="02010609010101010101" pitchFamily="49" charset="-120"/>
              <a:ea typeface="華康細圓體" panose="02010609010101010101" pitchFamily="49" charset="-120"/>
            </a:endParaRP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zh-TW" altLang="en-US" b="1" dirty="0" smtClean="0">
                <a:solidFill>
                  <a:srgbClr val="FF0000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      </a:t>
            </a:r>
            <a:r>
              <a:rPr lang="zh-TW" altLang="en-US" b="1" u="sng" dirty="0" smtClean="0">
                <a:solidFill>
                  <a:srgbClr val="FF0000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本區免試入學作業要點的超額比序</a:t>
            </a:r>
            <a:r>
              <a:rPr lang="en-US" altLang="zh-TW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細圓體" panose="02010609010101010101" pitchFamily="49" charset="-120"/>
                <a:ea typeface="華康細圓體" panose="02010609010101010101" pitchFamily="49" charset="-120"/>
              </a:rPr>
              <a:t>(</a:t>
            </a:r>
            <a:r>
              <a:rPr lang="zh-TW" alt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細圓體" panose="02010609010101010101" pitchFamily="49" charset="-120"/>
                <a:ea typeface="華康細圓體" panose="02010609010101010101" pitchFamily="49" charset="-120"/>
              </a:rPr>
              <a:t>與</a:t>
            </a:r>
            <a:endParaRPr lang="en-US" altLang="zh-TW" b="1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華康細圓體" panose="02010609010101010101" pitchFamily="49" charset="-120"/>
              <a:ea typeface="華康細圓體" panose="02010609010101010101" pitchFamily="49" charset="-120"/>
            </a:endParaRP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zh-TW" alt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細圓體" panose="02010609010101010101" pitchFamily="49" charset="-120"/>
                <a:ea typeface="華康細圓體" panose="02010609010101010101" pitchFamily="49" charset="-120"/>
              </a:rPr>
              <a:t>      本區高中高職免試使用同一套超額比</a:t>
            </a:r>
            <a:endParaRPr lang="en-US" altLang="zh-TW" b="1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華康細圓體" panose="02010609010101010101" pitchFamily="49" charset="-120"/>
              <a:ea typeface="華康細圓體" panose="02010609010101010101" pitchFamily="49" charset="-120"/>
            </a:endParaRP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zh-TW" alt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細圓體" panose="02010609010101010101" pitchFamily="49" charset="-120"/>
                <a:ea typeface="華康細圓體" panose="02010609010101010101" pitchFamily="49" charset="-120"/>
              </a:rPr>
              <a:t>      序成績</a:t>
            </a:r>
            <a:r>
              <a:rPr lang="en-US" altLang="zh-TW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細圓體" panose="02010609010101010101" pitchFamily="49" charset="-120"/>
                <a:ea typeface="華康細圓體" panose="02010609010101010101" pitchFamily="49" charset="-120"/>
              </a:rPr>
              <a:t>)</a:t>
            </a: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zh-TW" altLang="en-US" dirty="0" smtClean="0">
                <a:solidFill>
                  <a:srgbClr val="5C2D5C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      </a:t>
            </a:r>
            <a:endParaRPr lang="en-US" altLang="zh-TW" dirty="0" smtClean="0">
              <a:solidFill>
                <a:srgbClr val="5C2D5C"/>
              </a:solidFill>
              <a:latin typeface="華康細圓體" panose="02010609010101010101" pitchFamily="49" charset="-120"/>
              <a:ea typeface="華康細圓體" panose="02010609010101010101" pitchFamily="49" charset="-120"/>
            </a:endParaRP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fr-CA" altLang="zh-TW" sz="4800" dirty="0" smtClean="0">
                <a:solidFill>
                  <a:srgbClr val="5C2D5C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 </a:t>
            </a:r>
          </a:p>
        </p:txBody>
      </p:sp>
      <p:sp>
        <p:nvSpPr>
          <p:cNvPr id="142340" name="Rectangle 2"/>
          <p:cNvSpPr txBox="1">
            <a:spLocks noChangeArrowheads="1"/>
          </p:cNvSpPr>
          <p:nvPr/>
        </p:nvSpPr>
        <p:spPr bwMode="auto">
          <a:xfrm>
            <a:off x="684213" y="94456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zh-TW" altLang="en-US" sz="4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試模擬志願選填重要概念</a:t>
            </a:r>
            <a:r>
              <a:rPr lang="en-US" altLang="zh-TW" sz="4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3/3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rgbClr val="0000FF"/>
                </a:solidFill>
              </a:rPr>
              <a:t>全國免試作業流程</a:t>
            </a:r>
            <a:endParaRPr lang="zh-TW" altLang="en-US" dirty="0">
              <a:solidFill>
                <a:srgbClr val="0000FF"/>
              </a:solidFill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-1296652" y="836712"/>
          <a:ext cx="11485276" cy="6300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3124" name="投影片編號版面配置區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Blip>
                <a:blip r:embed="rId8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9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8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9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8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6B8733E-C629-48F5-A1FB-3B5D17B29700}" type="slidenum">
              <a:rPr lang="en-US" altLang="zh-TW" sz="1200">
                <a:solidFill>
                  <a:srgbClr val="0C3226"/>
                </a:solidFill>
                <a:ea typeface="新細明體" panose="02020500000000000000" pitchFamily="18" charset="-12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zh-TW" sz="1200">
              <a:solidFill>
                <a:srgbClr val="0C3226"/>
              </a:solidFill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9759143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468313" y="260350"/>
            <a:ext cx="82296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zh-TW" altLang="en-US" sz="4800" dirty="0" smtClean="0">
                <a:solidFill>
                  <a:srgbClr val="0000FF"/>
                </a:solidFill>
              </a:rPr>
              <a:t>五專部分免試名額納入本區</a:t>
            </a:r>
            <a:endParaRPr lang="zh-TW" altLang="en-US" sz="4800" dirty="0">
              <a:solidFill>
                <a:srgbClr val="0000FF"/>
              </a:solidFill>
            </a:endParaRPr>
          </a:p>
        </p:txBody>
      </p:sp>
      <p:sp>
        <p:nvSpPr>
          <p:cNvPr id="104451" name="內容版面配置區 2"/>
          <p:cNvSpPr>
            <a:spLocks noGrp="1"/>
          </p:cNvSpPr>
          <p:nvPr>
            <p:ph idx="4294967295"/>
          </p:nvPr>
        </p:nvSpPr>
        <p:spPr>
          <a:xfrm>
            <a:off x="539750" y="1304925"/>
            <a:ext cx="8229600" cy="6335713"/>
          </a:xfrm>
        </p:spPr>
        <p:txBody>
          <a:bodyPr/>
          <a:lstStyle/>
          <a:p>
            <a:r>
              <a:rPr lang="zh-TW" altLang="en-US" smtClean="0">
                <a:latin typeface="華康細圓體" panose="02010609010101010101" pitchFamily="49" charset="-120"/>
                <a:ea typeface="華康細圓體" panose="02010609010101010101" pitchFamily="49" charset="-120"/>
              </a:rPr>
              <a:t>五專免試入學管道順序：</a:t>
            </a:r>
            <a:endParaRPr lang="en-US" altLang="zh-TW" smtClean="0">
              <a:latin typeface="華康細圓體" panose="02010609010101010101" pitchFamily="49" charset="-120"/>
              <a:ea typeface="華康細圓體" panose="02010609010101010101" pitchFamily="49" charset="-120"/>
            </a:endParaRPr>
          </a:p>
          <a:p>
            <a:endParaRPr lang="en-US" altLang="zh-TW" smtClean="0">
              <a:latin typeface="華康細圓體" panose="02010609010101010101" pitchFamily="49" charset="-120"/>
              <a:ea typeface="華康細圓體" panose="02010609010101010101" pitchFamily="49" charset="-120"/>
            </a:endParaRPr>
          </a:p>
          <a:p>
            <a:endParaRPr lang="en-US" altLang="zh-TW" smtClean="0">
              <a:latin typeface="華康細圓體" panose="02010609010101010101" pitchFamily="49" charset="-120"/>
              <a:ea typeface="華康細圓體" panose="02010609010101010101" pitchFamily="49" charset="-120"/>
            </a:endParaRPr>
          </a:p>
          <a:p>
            <a:endParaRPr lang="zh-TW" altLang="en-US" smtClean="0">
              <a:latin typeface="華康細圓體" panose="02010609010101010101" pitchFamily="49" charset="-120"/>
              <a:ea typeface="華康細圓體" panose="02010609010101010101" pitchFamily="49" charset="-120"/>
            </a:endParaRPr>
          </a:p>
          <a:p>
            <a:r>
              <a:rPr lang="zh-TW" altLang="en-US" smtClean="0">
                <a:latin typeface="華康細圓體" panose="02010609010101010101" pitchFamily="49" charset="-120"/>
                <a:ea typeface="華康細圓體" panose="02010609010101010101" pitchFamily="49" charset="-120"/>
              </a:rPr>
              <a:t>納入本區：</a:t>
            </a:r>
            <a:r>
              <a:rPr lang="en-US" altLang="zh-TW" smtClean="0">
                <a:latin typeface="華康細圓體" panose="02010609010101010101" pitchFamily="49" charset="-120"/>
                <a:ea typeface="華康細圓體" panose="02010609010101010101" pitchFamily="49" charset="-120"/>
              </a:rPr>
              <a:t>11</a:t>
            </a:r>
            <a:r>
              <a:rPr lang="zh-TW" altLang="en-US" smtClean="0">
                <a:latin typeface="華康細圓體" panose="02010609010101010101" pitchFamily="49" charset="-120"/>
                <a:ea typeface="華康細圓體" panose="02010609010101010101" pitchFamily="49" charset="-120"/>
              </a:rPr>
              <a:t>校</a:t>
            </a:r>
            <a:r>
              <a:rPr lang="en-US" altLang="zh-TW" smtClean="0">
                <a:latin typeface="華康細圓體" panose="02010609010101010101" pitchFamily="49" charset="-120"/>
                <a:ea typeface="華康細圓體" panose="02010609010101010101" pitchFamily="49" charset="-120"/>
              </a:rPr>
              <a:t>552</a:t>
            </a:r>
            <a:r>
              <a:rPr lang="zh-TW" altLang="en-US" smtClean="0">
                <a:latin typeface="華康細圓體" panose="02010609010101010101" pitchFamily="49" charset="-120"/>
                <a:ea typeface="華康細圓體" panose="02010609010101010101" pitchFamily="49" charset="-120"/>
              </a:rPr>
              <a:t>名額</a:t>
            </a:r>
            <a:endParaRPr lang="en-US" altLang="zh-TW" smtClean="0">
              <a:latin typeface="華康細圓體" panose="02010609010101010101" pitchFamily="49" charset="-120"/>
              <a:ea typeface="華康細圓體" panose="02010609010101010101" pitchFamily="49" charset="-120"/>
            </a:endParaRPr>
          </a:p>
          <a:p>
            <a:r>
              <a:rPr lang="zh-TW" altLang="en-US" smtClean="0">
                <a:latin typeface="華康細圓體" panose="02010609010101010101" pitchFamily="49" charset="-120"/>
                <a:ea typeface="華康細圓體" panose="02010609010101010101" pitchFamily="49" charset="-120"/>
              </a:rPr>
              <a:t>可選填</a:t>
            </a:r>
            <a:r>
              <a:rPr lang="en-US" altLang="zh-TW" smtClean="0">
                <a:solidFill>
                  <a:srgbClr val="FF0000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10</a:t>
            </a:r>
            <a:r>
              <a:rPr lang="zh-TW" altLang="en-US" smtClean="0">
                <a:solidFill>
                  <a:srgbClr val="FF0000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志願</a:t>
            </a:r>
            <a:r>
              <a:rPr lang="zh-TW" altLang="en-US" smtClean="0">
                <a:latin typeface="華康細圓體" panose="02010609010101010101" pitchFamily="49" charset="-120"/>
                <a:ea typeface="華康細圓體" panose="02010609010101010101" pitchFamily="49" charset="-120"/>
              </a:rPr>
              <a:t>，不排擠高中高職志願，</a:t>
            </a:r>
            <a:r>
              <a:rPr lang="zh-TW" altLang="en-US" smtClean="0">
                <a:solidFill>
                  <a:srgbClr val="FF0000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三者志願混排</a:t>
            </a:r>
            <a:r>
              <a:rPr lang="zh-TW" altLang="en-US" smtClean="0">
                <a:latin typeface="華康細圓體" panose="02010609010101010101" pitchFamily="49" charset="-120"/>
                <a:ea typeface="華康細圓體" panose="02010609010101010101" pitchFamily="49" charset="-120"/>
              </a:rPr>
              <a:t>。</a:t>
            </a:r>
            <a:endParaRPr lang="en-US" altLang="zh-TW" smtClean="0">
              <a:latin typeface="華康細圓體" panose="02010609010101010101" pitchFamily="49" charset="-120"/>
              <a:ea typeface="華康細圓體" panose="02010609010101010101" pitchFamily="49" charset="-120"/>
            </a:endParaRPr>
          </a:p>
          <a:p>
            <a:r>
              <a:rPr lang="zh-TW" altLang="en-US" smtClean="0">
                <a:latin typeface="華康細圓體" panose="02010609010101010101" pitchFamily="49" charset="-120"/>
                <a:ea typeface="華康細圓體" panose="02010609010101010101" pitchFamily="49" charset="-120"/>
              </a:rPr>
              <a:t>志願積分</a:t>
            </a:r>
            <a:r>
              <a:rPr lang="zh-TW" altLang="en-US" smtClean="0">
                <a:solidFill>
                  <a:srgbClr val="FF0000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單獨計算</a:t>
            </a:r>
            <a:r>
              <a:rPr lang="zh-TW" altLang="en-US" smtClean="0">
                <a:latin typeface="華康細圓體" panose="02010609010101010101" pitchFamily="49" charset="-120"/>
                <a:ea typeface="華康細圓體" panose="02010609010101010101" pitchFamily="49" charset="-120"/>
              </a:rPr>
              <a:t>，系統</a:t>
            </a:r>
            <a:r>
              <a:rPr lang="zh-TW" altLang="en-US" smtClean="0">
                <a:solidFill>
                  <a:srgbClr val="FF0000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單獨分發</a:t>
            </a:r>
            <a:r>
              <a:rPr lang="zh-TW" altLang="en-US" smtClean="0">
                <a:latin typeface="華康細圓體" panose="02010609010101010101" pitchFamily="49" charset="-120"/>
                <a:ea typeface="華康細圓體" panose="02010609010101010101" pitchFamily="49" charset="-120"/>
              </a:rPr>
              <a:t>。</a:t>
            </a:r>
            <a:endParaRPr lang="en-US" altLang="zh-TW" smtClean="0">
              <a:latin typeface="華康細圓體" panose="02010609010101010101" pitchFamily="49" charset="-120"/>
              <a:ea typeface="華康細圓體" panose="02010609010101010101" pitchFamily="49" charset="-120"/>
            </a:endParaRPr>
          </a:p>
          <a:p>
            <a:r>
              <a:rPr lang="zh-TW" altLang="en-US" smtClean="0">
                <a:latin typeface="華康細圓體" panose="02010609010101010101" pitchFamily="49" charset="-120"/>
                <a:ea typeface="華康細圓體" panose="02010609010101010101" pitchFamily="49" charset="-120"/>
              </a:rPr>
              <a:t>錄取高中職或五專：視學生志願之排序。</a:t>
            </a:r>
            <a:endParaRPr lang="en-US" altLang="zh-TW" smtClean="0">
              <a:latin typeface="華康細圓體" panose="02010609010101010101" pitchFamily="49" charset="-120"/>
              <a:ea typeface="華康細圓體" panose="02010609010101010101" pitchFamily="49" charset="-120"/>
            </a:endParaRPr>
          </a:p>
        </p:txBody>
      </p:sp>
      <p:sp>
        <p:nvSpPr>
          <p:cNvPr id="104452" name="投影片編號版面配置區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zh-TW" sz="1200">
              <a:solidFill>
                <a:srgbClr val="0C3226"/>
              </a:solidFill>
              <a:ea typeface="新細明體" panose="02020500000000000000" pitchFamily="18" charset="-120"/>
            </a:endParaRPr>
          </a:p>
        </p:txBody>
      </p:sp>
      <p:sp>
        <p:nvSpPr>
          <p:cNvPr id="143365" name="AutoShape 6"/>
          <p:cNvSpPr>
            <a:spLocks noChangeArrowheads="1"/>
          </p:cNvSpPr>
          <p:nvPr/>
        </p:nvSpPr>
        <p:spPr bwMode="auto">
          <a:xfrm>
            <a:off x="769938" y="2097088"/>
            <a:ext cx="3744912" cy="1260475"/>
          </a:xfrm>
          <a:prstGeom prst="chevron">
            <a:avLst>
              <a:gd name="adj" fmla="val 3828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zh-TW" altLang="en-US" sz="2400" dirty="0" smtClean="0">
                <a:latin typeface="華康細圓體" panose="02010609010101010101" pitchFamily="49" charset="-120"/>
              </a:rPr>
              <a:t>  </a:t>
            </a:r>
            <a:r>
              <a:rPr lang="zh-TW" altLang="en-US" sz="2400" dirty="0" smtClean="0">
                <a:solidFill>
                  <a:srgbClr val="0000FF"/>
                </a:solidFill>
                <a:latin typeface="華康細圓體" panose="02010609010101010101" pitchFamily="49" charset="-120"/>
              </a:rPr>
              <a:t>各招生區（</a:t>
            </a:r>
            <a:r>
              <a:rPr lang="en-US" altLang="zh-TW" sz="2400" dirty="0" smtClean="0">
                <a:solidFill>
                  <a:srgbClr val="0000FF"/>
                </a:solidFill>
                <a:latin typeface="華康細圓體" panose="02010609010101010101" pitchFamily="49" charset="-120"/>
              </a:rPr>
              <a:t>14</a:t>
            </a:r>
            <a:r>
              <a:rPr lang="zh-TW" altLang="en-US" sz="2400" dirty="0" smtClean="0">
                <a:solidFill>
                  <a:srgbClr val="0000FF"/>
                </a:solidFill>
                <a:latin typeface="華康細圓體" panose="02010609010101010101" pitchFamily="49" charset="-120"/>
              </a:rPr>
              <a:t>區）併同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zh-TW" altLang="en-US" sz="2400" dirty="0" smtClean="0">
                <a:solidFill>
                  <a:srgbClr val="0000FF"/>
                </a:solidFill>
                <a:latin typeface="華康細圓體" panose="02010609010101010101" pitchFamily="49" charset="-120"/>
              </a:rPr>
              <a:t>高中高職免試分發</a:t>
            </a:r>
          </a:p>
        </p:txBody>
      </p:sp>
      <p:sp>
        <p:nvSpPr>
          <p:cNvPr id="143366" name="AutoShape 7"/>
          <p:cNvSpPr>
            <a:spLocks noChangeArrowheads="1"/>
          </p:cNvSpPr>
          <p:nvPr/>
        </p:nvSpPr>
        <p:spPr bwMode="auto">
          <a:xfrm>
            <a:off x="4745038" y="2071688"/>
            <a:ext cx="3852862" cy="1260475"/>
          </a:xfrm>
          <a:prstGeom prst="chevron">
            <a:avLst>
              <a:gd name="adj" fmla="val 39383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zh-TW" altLang="en-US" sz="2400" dirty="0" smtClean="0">
                <a:latin typeface="華康細圓體" panose="02010609010101010101" pitchFamily="49" charset="-120"/>
              </a:rPr>
              <a:t>   </a:t>
            </a:r>
            <a:r>
              <a:rPr lang="zh-TW" altLang="en-US" sz="2400" dirty="0" smtClean="0">
                <a:solidFill>
                  <a:srgbClr val="0000FF"/>
                </a:solidFill>
                <a:latin typeface="華康細圓體" panose="02010609010101010101" pitchFamily="49" charset="-120"/>
              </a:rPr>
              <a:t>全國免試入學現場撕榜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zh-TW" sz="2400" dirty="0" smtClean="0">
                <a:solidFill>
                  <a:srgbClr val="0000FF"/>
                </a:solidFill>
                <a:latin typeface="華康細圓體" panose="02010609010101010101" pitchFamily="49" charset="-120"/>
              </a:rPr>
              <a:t>(</a:t>
            </a:r>
            <a:r>
              <a:rPr lang="zh-TW" altLang="en-US" sz="2400" dirty="0" smtClean="0">
                <a:solidFill>
                  <a:srgbClr val="0000FF"/>
                </a:solidFill>
                <a:latin typeface="華康細圓體" panose="02010609010101010101" pitchFamily="49" charset="-120"/>
              </a:rPr>
              <a:t>北區、中區、南區</a:t>
            </a:r>
            <a:r>
              <a:rPr lang="en-US" altLang="zh-TW" sz="2400" dirty="0" smtClean="0">
                <a:solidFill>
                  <a:srgbClr val="0000FF"/>
                </a:solidFill>
                <a:latin typeface="華康細圓體" panose="02010609010101010101" pitchFamily="49" charset="-120"/>
              </a:rPr>
              <a:t>)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anose="02020500000000000000" pitchFamily="18" charset="-120"/>
              </a:rPr>
              <a:t>志願順序影響甚大</a:t>
            </a:r>
          </a:p>
        </p:txBody>
      </p:sp>
      <p:sp>
        <p:nvSpPr>
          <p:cNvPr id="18435" name="內容版面配置區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267176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zh-TW" altLang="zh-TW" sz="2800" dirty="0" smtClean="0">
                <a:solidFill>
                  <a:srgbClr val="0000FF"/>
                </a:solidFill>
                <a:ea typeface="新細明體" panose="02020500000000000000" pitchFamily="18" charset="-120"/>
              </a:rPr>
              <a:t>志願序別</a:t>
            </a:r>
            <a:r>
              <a:rPr lang="en-US" altLang="zh-TW" sz="2800" dirty="0" smtClean="0">
                <a:solidFill>
                  <a:srgbClr val="0000FF"/>
                </a:solidFill>
                <a:ea typeface="新細明體" panose="02020500000000000000" pitchFamily="18" charset="-120"/>
              </a:rPr>
              <a:t>1</a:t>
            </a:r>
            <a:r>
              <a:rPr lang="zh-TW" altLang="zh-TW" sz="2800" dirty="0" smtClean="0">
                <a:solidFill>
                  <a:srgbClr val="0000FF"/>
                </a:solidFill>
                <a:ea typeface="新細明體" panose="02020500000000000000" pitchFamily="18" charset="-120"/>
              </a:rPr>
              <a:t>、</a:t>
            </a:r>
            <a:r>
              <a:rPr lang="en-US" altLang="zh-TW" sz="2800" dirty="0" smtClean="0">
                <a:solidFill>
                  <a:srgbClr val="0000FF"/>
                </a:solidFill>
                <a:ea typeface="新細明體" panose="02020500000000000000" pitchFamily="18" charset="-120"/>
              </a:rPr>
              <a:t>2</a:t>
            </a:r>
            <a:r>
              <a:rPr lang="zh-TW" altLang="zh-TW" sz="2800" dirty="0" smtClean="0">
                <a:solidFill>
                  <a:srgbClr val="0000FF"/>
                </a:solidFill>
                <a:ea typeface="新細明體" panose="02020500000000000000" pitchFamily="18" charset="-120"/>
              </a:rPr>
              <a:t>、</a:t>
            </a:r>
            <a:r>
              <a:rPr lang="en-US" altLang="zh-TW" sz="2800" dirty="0" smtClean="0">
                <a:solidFill>
                  <a:srgbClr val="0000FF"/>
                </a:solidFill>
                <a:ea typeface="新細明體" panose="02020500000000000000" pitchFamily="18" charset="-120"/>
              </a:rPr>
              <a:t>3</a:t>
            </a:r>
            <a:r>
              <a:rPr lang="zh-TW" altLang="zh-TW" sz="2800" dirty="0" smtClean="0">
                <a:solidFill>
                  <a:srgbClr val="0000FF"/>
                </a:solidFill>
                <a:ea typeface="新細明體" panose="02020500000000000000" pitchFamily="18" charset="-120"/>
              </a:rPr>
              <a:t>志願</a:t>
            </a:r>
            <a:r>
              <a:rPr lang="en-US" altLang="zh-TW" sz="2800" dirty="0" smtClean="0">
                <a:solidFill>
                  <a:srgbClr val="0000FF"/>
                </a:solidFill>
                <a:ea typeface="新細明體" panose="02020500000000000000" pitchFamily="18" charset="-120"/>
              </a:rPr>
              <a:t>15</a:t>
            </a:r>
            <a:r>
              <a:rPr lang="zh-TW" altLang="zh-TW" sz="2800" dirty="0" smtClean="0">
                <a:solidFill>
                  <a:srgbClr val="0000FF"/>
                </a:solidFill>
                <a:ea typeface="新細明體" panose="02020500000000000000" pitchFamily="18" charset="-120"/>
              </a:rPr>
              <a:t>分，</a:t>
            </a:r>
            <a:r>
              <a:rPr lang="en-US" altLang="zh-TW" sz="2800" dirty="0" smtClean="0">
                <a:solidFill>
                  <a:srgbClr val="0000FF"/>
                </a:solidFill>
                <a:ea typeface="新細明體" panose="02020500000000000000" pitchFamily="18" charset="-120"/>
              </a:rPr>
              <a:t>4</a:t>
            </a:r>
            <a:r>
              <a:rPr lang="zh-TW" altLang="zh-TW" sz="2800" dirty="0" smtClean="0">
                <a:solidFill>
                  <a:srgbClr val="0000FF"/>
                </a:solidFill>
                <a:ea typeface="新細明體" panose="02020500000000000000" pitchFamily="18" charset="-120"/>
              </a:rPr>
              <a:t>、</a:t>
            </a:r>
            <a:r>
              <a:rPr lang="en-US" altLang="zh-TW" sz="2800" dirty="0" smtClean="0">
                <a:solidFill>
                  <a:srgbClr val="0000FF"/>
                </a:solidFill>
                <a:ea typeface="新細明體" panose="02020500000000000000" pitchFamily="18" charset="-120"/>
              </a:rPr>
              <a:t>5</a:t>
            </a:r>
            <a:r>
              <a:rPr lang="zh-TW" altLang="zh-TW" sz="2800" dirty="0" smtClean="0">
                <a:solidFill>
                  <a:srgbClr val="0000FF"/>
                </a:solidFill>
                <a:ea typeface="新細明體" panose="02020500000000000000" pitchFamily="18" charset="-120"/>
              </a:rPr>
              <a:t>、</a:t>
            </a:r>
            <a:r>
              <a:rPr lang="en-US" altLang="zh-TW" sz="2800" dirty="0" smtClean="0">
                <a:solidFill>
                  <a:srgbClr val="0000FF"/>
                </a:solidFill>
                <a:ea typeface="新細明體" panose="02020500000000000000" pitchFamily="18" charset="-120"/>
              </a:rPr>
              <a:t>6</a:t>
            </a:r>
            <a:r>
              <a:rPr lang="zh-TW" altLang="zh-TW" sz="2800" dirty="0" smtClean="0">
                <a:solidFill>
                  <a:srgbClr val="0000FF"/>
                </a:solidFill>
                <a:ea typeface="新細明體" panose="02020500000000000000" pitchFamily="18" charset="-120"/>
              </a:rPr>
              <a:t>志願</a:t>
            </a:r>
            <a:r>
              <a:rPr lang="en-US" altLang="zh-TW" sz="2800" dirty="0" smtClean="0">
                <a:solidFill>
                  <a:srgbClr val="0000FF"/>
                </a:solidFill>
                <a:ea typeface="新細明體" panose="02020500000000000000" pitchFamily="18" charset="-120"/>
              </a:rPr>
              <a:t>12</a:t>
            </a:r>
            <a:r>
              <a:rPr lang="zh-TW" altLang="zh-TW" sz="2800" dirty="0" smtClean="0">
                <a:solidFill>
                  <a:srgbClr val="0000FF"/>
                </a:solidFill>
                <a:ea typeface="新細明體" panose="02020500000000000000" pitchFamily="18" charset="-120"/>
              </a:rPr>
              <a:t>分，</a:t>
            </a:r>
            <a:r>
              <a:rPr lang="en-US" altLang="zh-TW" sz="2800" dirty="0" smtClean="0">
                <a:solidFill>
                  <a:srgbClr val="0000FF"/>
                </a:solidFill>
                <a:ea typeface="新細明體" panose="02020500000000000000" pitchFamily="18" charset="-120"/>
              </a:rPr>
              <a:t>…16</a:t>
            </a:r>
            <a:r>
              <a:rPr lang="zh-TW" altLang="zh-TW" sz="2800" dirty="0" smtClean="0">
                <a:solidFill>
                  <a:srgbClr val="0000FF"/>
                </a:solidFill>
                <a:ea typeface="新細明體" panose="02020500000000000000" pitchFamily="18" charset="-120"/>
              </a:rPr>
              <a:t>至</a:t>
            </a:r>
            <a:r>
              <a:rPr lang="en-US" altLang="zh-TW" sz="2800" dirty="0" smtClean="0">
                <a:solidFill>
                  <a:srgbClr val="0000FF"/>
                </a:solidFill>
                <a:ea typeface="新細明體" panose="02020500000000000000" pitchFamily="18" charset="-120"/>
              </a:rPr>
              <a:t>30</a:t>
            </a:r>
            <a:r>
              <a:rPr lang="zh-TW" altLang="zh-TW" sz="2800" dirty="0" smtClean="0">
                <a:solidFill>
                  <a:srgbClr val="0000FF"/>
                </a:solidFill>
                <a:ea typeface="新細明體" panose="02020500000000000000" pitchFamily="18" charset="-120"/>
              </a:rPr>
              <a:t>志願</a:t>
            </a:r>
            <a:r>
              <a:rPr lang="en-US" altLang="zh-TW" sz="2800" dirty="0" smtClean="0">
                <a:solidFill>
                  <a:srgbClr val="0000FF"/>
                </a:solidFill>
                <a:ea typeface="新細明體" panose="02020500000000000000" pitchFamily="18" charset="-120"/>
              </a:rPr>
              <a:t>1</a:t>
            </a:r>
            <a:r>
              <a:rPr lang="zh-TW" altLang="zh-TW" sz="2800" dirty="0" smtClean="0">
                <a:solidFill>
                  <a:srgbClr val="0000FF"/>
                </a:solidFill>
                <a:ea typeface="新細明體" panose="02020500000000000000" pitchFamily="18" charset="-120"/>
              </a:rPr>
              <a:t>分。</a:t>
            </a:r>
            <a:endParaRPr lang="en-US" altLang="zh-TW" sz="2800" dirty="0" smtClean="0">
              <a:solidFill>
                <a:srgbClr val="0000FF"/>
              </a:solidFill>
              <a:ea typeface="新細明體" panose="02020500000000000000" pitchFamily="18" charset="-12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en-US" altLang="zh-TW" sz="2800" dirty="0" smtClean="0">
              <a:solidFill>
                <a:srgbClr val="0000FF"/>
              </a:solidFill>
              <a:ea typeface="新細明體" panose="02020500000000000000" pitchFamily="18" charset="-12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zh-TW" altLang="zh-TW" sz="2800" dirty="0" smtClean="0">
                <a:solidFill>
                  <a:srgbClr val="0000FF"/>
                </a:solidFill>
                <a:ea typeface="新細明體" panose="02020500000000000000" pitchFamily="18" charset="-120"/>
              </a:rPr>
              <a:t>總積分完全相同</a:t>
            </a:r>
            <a:r>
              <a:rPr lang="zh-TW" altLang="en-US" sz="2800" dirty="0" smtClean="0">
                <a:solidFill>
                  <a:srgbClr val="0000FF"/>
                </a:solidFill>
                <a:ea typeface="新細明體" panose="02020500000000000000" pitchFamily="18" charset="-120"/>
              </a:rPr>
              <a:t>，</a:t>
            </a:r>
            <a:r>
              <a:rPr lang="zh-TW" altLang="zh-TW" sz="2800" dirty="0" smtClean="0">
                <a:solidFill>
                  <a:srgbClr val="0000FF"/>
                </a:solidFill>
                <a:ea typeface="新細明體" panose="02020500000000000000" pitchFamily="18" charset="-120"/>
              </a:rPr>
              <a:t>需進行超額比序</a:t>
            </a:r>
            <a:r>
              <a:rPr lang="en-US" altLang="zh-TW" sz="2800" dirty="0" smtClean="0">
                <a:solidFill>
                  <a:srgbClr val="0000FF"/>
                </a:solidFill>
                <a:ea typeface="新細明體" panose="02020500000000000000" pitchFamily="18" charset="-120"/>
              </a:rPr>
              <a:t>(</a:t>
            </a:r>
            <a:r>
              <a:rPr lang="zh-TW" altLang="en-US" sz="2800" dirty="0" smtClean="0">
                <a:solidFill>
                  <a:srgbClr val="0000FF"/>
                </a:solidFill>
                <a:ea typeface="新細明體" panose="02020500000000000000" pitchFamily="18" charset="-120"/>
              </a:rPr>
              <a:t>低收入</a:t>
            </a:r>
            <a:r>
              <a:rPr lang="zh-TW" altLang="en-US" sz="2800" dirty="0" smtClean="0">
                <a:solidFill>
                  <a:srgbClr val="0000FF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→</a:t>
            </a:r>
            <a:r>
              <a:rPr lang="zh-TW" altLang="en-US" sz="2800" dirty="0" smtClean="0">
                <a:solidFill>
                  <a:srgbClr val="0000FF"/>
                </a:solidFill>
                <a:ea typeface="新細明體" panose="02020500000000000000" pitchFamily="18" charset="-120"/>
              </a:rPr>
              <a:t>適性</a:t>
            </a:r>
            <a:r>
              <a:rPr lang="zh-TW" altLang="en-US" sz="2800" dirty="0" smtClean="0">
                <a:solidFill>
                  <a:srgbClr val="0000FF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輔導→多元學習→教育會考</a:t>
            </a:r>
            <a:r>
              <a:rPr lang="en-US" altLang="zh-TW" sz="2800" dirty="0" smtClean="0">
                <a:solidFill>
                  <a:srgbClr val="0000FF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…</a:t>
            </a:r>
            <a:r>
              <a:rPr lang="en-US" altLang="zh-TW" sz="2800" dirty="0" smtClean="0">
                <a:solidFill>
                  <a:srgbClr val="0000FF"/>
                </a:solidFill>
                <a:ea typeface="新細明體" panose="02020500000000000000" pitchFamily="18" charset="-120"/>
              </a:rPr>
              <a:t>)</a:t>
            </a:r>
            <a:r>
              <a:rPr lang="zh-TW" altLang="zh-TW" sz="2800" dirty="0" smtClean="0">
                <a:solidFill>
                  <a:srgbClr val="0000FF"/>
                </a:solidFill>
                <a:ea typeface="新細明體" panose="02020500000000000000" pitchFamily="18" charset="-120"/>
              </a:rPr>
              <a:t>，比序至</a:t>
            </a:r>
            <a:r>
              <a:rPr lang="zh-TW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anose="02020500000000000000" pitchFamily="18" charset="-120"/>
              </a:rPr>
              <a:t>「志願序」項目時，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anose="02020500000000000000" pitchFamily="18" charset="-120"/>
              </a:rPr>
              <a:t>所填</a:t>
            </a:r>
            <a:r>
              <a:rPr lang="zh-TW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anose="02020500000000000000" pitchFamily="18" charset="-120"/>
              </a:rPr>
              <a:t>志願</a:t>
            </a:r>
            <a:r>
              <a:rPr lang="zh-TW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anose="02020500000000000000" pitchFamily="18" charset="-120"/>
              </a:rPr>
              <a:t>順</a:t>
            </a:r>
            <a:r>
              <a:rPr lang="zh-TW" altLang="zh-TW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anose="02020500000000000000" pitchFamily="18" charset="-120"/>
              </a:rPr>
              <a:t>序在前者將優先錄取。</a:t>
            </a:r>
            <a:endParaRPr lang="en-US" altLang="zh-TW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panose="02020500000000000000" pitchFamily="18" charset="-12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en-US" altLang="zh-TW" sz="2800" dirty="0" smtClean="0">
              <a:ea typeface="新細明體" panose="02020500000000000000" pitchFamily="18" charset="-12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defRPr/>
            </a:pPr>
            <a:endParaRPr lang="zh-TW" altLang="zh-TW" dirty="0" smtClean="0">
              <a:ea typeface="新細明體" panose="02020500000000000000" pitchFamily="18" charset="-12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defRPr/>
            </a:pPr>
            <a:endParaRPr lang="zh-TW" altLang="en-US" dirty="0" smtClean="0">
              <a:ea typeface="新細明體" panose="02020500000000000000" pitchFamily="18" charset="-120"/>
            </a:endParaRPr>
          </a:p>
        </p:txBody>
      </p:sp>
      <p:sp>
        <p:nvSpPr>
          <p:cNvPr id="10957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CBA5EC-4C9A-4E7A-AB91-3657F55FEBC9}" type="slidenum">
              <a:rPr lang="en-US" altLang="zh-TW" sz="1200" smtClean="0">
                <a:solidFill>
                  <a:srgbClr val="0C3226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zh-TW" sz="1200" smtClean="0">
              <a:solidFill>
                <a:srgbClr val="0C3226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 idx="4294967295"/>
          </p:nvPr>
        </p:nvSpPr>
        <p:spPr>
          <a:xfrm>
            <a:off x="900113" y="260350"/>
            <a:ext cx="7772400" cy="14700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zh-TW" altLang="en-US" b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適性入學宣導網說明</a:t>
            </a:r>
            <a:endParaRPr lang="zh-TW" altLang="en-US" dirty="0" smtClean="0">
              <a:ln>
                <a:noFill/>
              </a:ln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49ADA7E-CFA2-4841-8950-43495012A4F3}" type="slidenum">
              <a:rPr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136196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" t="9125" r="2466" b="3867"/>
          <a:stretch>
            <a:fillRect/>
          </a:stretch>
        </p:blipFill>
        <p:spPr bwMode="auto">
          <a:xfrm>
            <a:off x="358775" y="1417638"/>
            <a:ext cx="8785225" cy="512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7" name="矩形 4"/>
          <p:cNvSpPr>
            <a:spLocks noChangeArrowheads="1"/>
          </p:cNvSpPr>
          <p:nvPr/>
        </p:nvSpPr>
        <p:spPr bwMode="auto">
          <a:xfrm>
            <a:off x="3924300" y="6356350"/>
            <a:ext cx="2808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4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3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4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400">
                <a:solidFill>
                  <a:schemeClr val="tx1"/>
                </a:solidFill>
                <a:latin typeface="Times" panose="02020603050405020304" pitchFamily="18" charset="0"/>
              </a:rPr>
              <a:t>http://adapt.k12ea.gov.tw/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22263" y="441325"/>
            <a:ext cx="8823325" cy="935038"/>
            <a:chOff x="657" y="-712"/>
            <a:chExt cx="2395" cy="5498"/>
          </a:xfrm>
        </p:grpSpPr>
        <p:sp>
          <p:nvSpPr>
            <p:cNvPr id="137220" name="AutoShape 16"/>
            <p:cNvSpPr>
              <a:spLocks noChangeArrowheads="1"/>
            </p:cNvSpPr>
            <p:nvPr/>
          </p:nvSpPr>
          <p:spPr bwMode="gray">
            <a:xfrm>
              <a:off x="720" y="-712"/>
              <a:ext cx="2256" cy="4457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FFCC99"/>
                </a:gs>
                <a:gs pos="100000">
                  <a:srgbClr val="FF99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Blip>
                  <a:blip r:embed="rId3"/>
                </a:buBlip>
                <a:defRPr sz="3200">
                  <a:solidFill>
                    <a:srgbClr val="10403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Blip>
                  <a:blip r:embed="rId4"/>
                </a:buBlip>
                <a:defRPr sz="2800">
                  <a:solidFill>
                    <a:srgbClr val="10403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Blip>
                  <a:blip r:embed="rId3"/>
                </a:buBlip>
                <a:defRPr sz="2400">
                  <a:solidFill>
                    <a:srgbClr val="10403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Blip>
                  <a:blip r:embed="rId4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zh-TW" altLang="en-US" sz="240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</a:endParaRPr>
            </a:p>
          </p:txBody>
        </p:sp>
        <p:sp>
          <p:nvSpPr>
            <p:cNvPr id="137221" name="AutoShape 17"/>
            <p:cNvSpPr>
              <a:spLocks noChangeArrowheads="1"/>
            </p:cNvSpPr>
            <p:nvPr/>
          </p:nvSpPr>
          <p:spPr bwMode="gray">
            <a:xfrm>
              <a:off x="657" y="-712"/>
              <a:ext cx="2395" cy="549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FF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Blip>
                  <a:blip r:embed="rId3"/>
                </a:buBlip>
                <a:defRPr sz="3200">
                  <a:solidFill>
                    <a:srgbClr val="10403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Blip>
                  <a:blip r:embed="rId4"/>
                </a:buBlip>
                <a:defRPr sz="2800">
                  <a:solidFill>
                    <a:srgbClr val="10403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Blip>
                  <a:blip r:embed="rId3"/>
                </a:buBlip>
                <a:defRPr sz="2400">
                  <a:solidFill>
                    <a:srgbClr val="10403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Blip>
                  <a:blip r:embed="rId4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TW" altLang="en-US" sz="2400" b="1">
                  <a:solidFill>
                    <a:srgbClr val="0000FF"/>
                  </a:solidFill>
                  <a:latin typeface="Cataneo BT" panose="03020802040502060804" pitchFamily="66" charset="0"/>
                  <a:ea typeface="標楷體" panose="03000509000000000000" pitchFamily="65" charset="-120"/>
                </a:rPr>
                <a:t>桃園市政府教育局十二年國教資訊網 </a:t>
              </a:r>
              <a:r>
                <a:rPr lang="en-US" altLang="zh-TW" sz="2400">
                  <a:solidFill>
                    <a:srgbClr val="0000FF"/>
                  </a:solidFill>
                  <a:latin typeface="Cataneo BT" panose="03020802040502060804" pitchFamily="66" charset="0"/>
                  <a:ea typeface="標楷體" panose="03000509000000000000" pitchFamily="65" charset="-120"/>
                </a:rPr>
                <a:t>http://12basic.tyc.edu.tw/</a:t>
              </a:r>
              <a:endParaRPr lang="zh-TW" altLang="en-US" sz="2400">
                <a:solidFill>
                  <a:srgbClr val="0000FF"/>
                </a:solidFill>
                <a:latin typeface="Cataneo BT" panose="03020802040502060804" pitchFamily="66" charset="0"/>
                <a:ea typeface="標楷體" panose="03000509000000000000" pitchFamily="65" charset="-120"/>
              </a:endParaRPr>
            </a:p>
          </p:txBody>
        </p:sp>
        <p:sp>
          <p:nvSpPr>
            <p:cNvPr id="137222" name="AutoShape 19"/>
            <p:cNvSpPr>
              <a:spLocks noChangeArrowheads="1"/>
            </p:cNvSpPr>
            <p:nvPr/>
          </p:nvSpPr>
          <p:spPr bwMode="gray">
            <a:xfrm>
              <a:off x="773" y="393"/>
              <a:ext cx="2158" cy="63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5F1FB"/>
                </a:gs>
                <a:gs pos="100000">
                  <a:srgbClr val="80D4F2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Blip>
                  <a:blip r:embed="rId3"/>
                </a:buBlip>
                <a:defRPr sz="3200">
                  <a:solidFill>
                    <a:srgbClr val="10403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Blip>
                  <a:blip r:embed="rId4"/>
                </a:buBlip>
                <a:defRPr sz="2800">
                  <a:solidFill>
                    <a:srgbClr val="10403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Blip>
                  <a:blip r:embed="rId3"/>
                </a:buBlip>
                <a:defRPr sz="2400">
                  <a:solidFill>
                    <a:srgbClr val="10403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Blip>
                  <a:blip r:embed="rId4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000">
                  <a:solidFill>
                    <a:srgbClr val="10403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zh-TW" altLang="en-US" sz="240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</a:endParaRPr>
            </a:p>
          </p:txBody>
        </p:sp>
      </p:grpSp>
      <p:pic>
        <p:nvPicPr>
          <p:cNvPr id="137219" name="圖片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1" t="12946" r="24518" b="23766"/>
          <a:stretch>
            <a:fillRect/>
          </a:stretch>
        </p:blipFill>
        <p:spPr bwMode="auto">
          <a:xfrm>
            <a:off x="465138" y="1484313"/>
            <a:ext cx="8234362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文字版面配置區 2"/>
          <p:cNvSpPr>
            <a:spLocks noGrp="1"/>
          </p:cNvSpPr>
          <p:nvPr>
            <p:ph type="body" idx="4294967295"/>
          </p:nvPr>
        </p:nvSpPr>
        <p:spPr>
          <a:xfrm>
            <a:off x="539750" y="1196975"/>
            <a:ext cx="7772400" cy="1403350"/>
          </a:xfrm>
        </p:spPr>
        <p:txBody>
          <a:bodyPr anchor="b"/>
          <a:lstStyle/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r>
              <a:rPr lang="zh-TW" altLang="en-US" sz="6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</a:rPr>
              <a:t>簡報完畢</a:t>
            </a:r>
            <a:endParaRPr lang="en-US" altLang="zh-TW" sz="6600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</a:endParaRPr>
          </a:p>
        </p:txBody>
      </p:sp>
      <p:pic>
        <p:nvPicPr>
          <p:cNvPr id="139267" name="Picture 3" descr="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888" y="3321050"/>
            <a:ext cx="3540125" cy="2574925"/>
          </a:xfrm>
          <a:prstGeom prst="rect">
            <a:avLst/>
          </a:prstGeom>
          <a:noFill/>
          <a:ln>
            <a:noFill/>
          </a:ln>
          <a:effectLst>
            <a:outerShdw dist="155023" dir="3300479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24644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>
                <a:solidFill>
                  <a:srgbClr val="0000FF"/>
                </a:solidFill>
                <a:latin typeface="+mj-ea"/>
              </a:rPr>
              <a:t>試模擬志願選填平台系統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368425"/>
            <a:ext cx="8229600" cy="490378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sz="2800" dirty="0" smtClean="0">
                <a:solidFill>
                  <a:srgbClr val="0000FF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選填平台連結掛至本校升學網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zh-TW" altLang="en-US" sz="2800" dirty="0" smtClean="0">
                <a:solidFill>
                  <a:srgbClr val="0000FF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   </a:t>
            </a:r>
            <a:r>
              <a:rPr lang="en-US" altLang="zh-TW" sz="2800" dirty="0" smtClean="0">
                <a:solidFill>
                  <a:srgbClr val="FF0000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106</a:t>
            </a:r>
            <a:r>
              <a:rPr lang="zh-TW" altLang="en-US" sz="2800" dirty="0" smtClean="0">
                <a:solidFill>
                  <a:srgbClr val="FF0000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學年度桃連區高級中等學校免試入學</a:t>
            </a:r>
            <a:endParaRPr lang="en-US" altLang="zh-TW" sz="2800" dirty="0" smtClean="0">
              <a:solidFill>
                <a:srgbClr val="FF0000"/>
              </a:solidFill>
              <a:latin typeface="華康細圓體" panose="02010609010101010101" pitchFamily="49" charset="-120"/>
              <a:ea typeface="華康細圓體" panose="02010609010101010101" pitchFamily="49" charset="-120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TW" sz="2800" dirty="0" smtClean="0">
                <a:solidFill>
                  <a:srgbClr val="FF0000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   </a:t>
            </a:r>
            <a:r>
              <a:rPr lang="zh-TW" altLang="en-US" sz="2800" dirty="0" smtClean="0">
                <a:solidFill>
                  <a:srgbClr val="FF0000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報名及志願分發系統平台</a:t>
            </a:r>
            <a:r>
              <a:rPr lang="en-US" altLang="zh-TW" sz="2800" dirty="0" smtClean="0">
                <a:solidFill>
                  <a:srgbClr val="FF0000"/>
                </a:solidFill>
                <a:latin typeface="華康細圓體" panose="02010609010101010101" pitchFamily="49" charset="-120"/>
                <a:ea typeface="華康細圓體" panose="02010609010101010101" pitchFamily="49" charset="-120"/>
                <a:hlinkClick r:id="rId2"/>
              </a:rPr>
              <a:t>(</a:t>
            </a:r>
            <a:r>
              <a:rPr lang="zh-TW" altLang="en-US" sz="2800" dirty="0" smtClean="0">
                <a:solidFill>
                  <a:srgbClr val="FF0000"/>
                </a:solidFill>
                <a:latin typeface="華康細圓體" panose="02010609010101010101" pitchFamily="49" charset="-120"/>
                <a:ea typeface="華康細圓體" panose="02010609010101010101" pitchFamily="49" charset="-120"/>
                <a:hlinkClick r:id="rId2"/>
              </a:rPr>
              <a:t>說明</a:t>
            </a:r>
            <a:r>
              <a:rPr lang="en-US" altLang="zh-TW" sz="2800" dirty="0" smtClean="0">
                <a:solidFill>
                  <a:srgbClr val="FF0000"/>
                </a:solidFill>
                <a:latin typeface="華康細圓體" panose="02010609010101010101" pitchFamily="49" charset="-120"/>
                <a:ea typeface="華康細圓體" panose="02010609010101010101" pitchFamily="49" charset="-120"/>
                <a:hlinkClick r:id="rId2"/>
              </a:rPr>
              <a:t>)</a:t>
            </a:r>
            <a:endParaRPr lang="zh-TW" altLang="en-US" sz="2800" dirty="0" smtClean="0">
              <a:solidFill>
                <a:srgbClr val="FF0000"/>
              </a:solidFill>
              <a:latin typeface="華康細圓體" panose="02010609010101010101" pitchFamily="49" charset="-120"/>
              <a:ea typeface="華康細圓體" panose="02010609010101010101" pitchFamily="49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800" dirty="0" smtClean="0">
                <a:solidFill>
                  <a:srgbClr val="0000FF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帳號</a:t>
            </a:r>
            <a:r>
              <a:rPr lang="en-US" altLang="zh-TW" sz="2800" dirty="0" smtClean="0">
                <a:solidFill>
                  <a:srgbClr val="0000FF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:</a:t>
            </a:r>
            <a:r>
              <a:rPr lang="zh-TW" altLang="en-US" sz="2800" dirty="0" smtClean="0">
                <a:solidFill>
                  <a:srgbClr val="FF0000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身分證字號</a:t>
            </a:r>
          </a:p>
          <a:p>
            <a:r>
              <a:rPr lang="zh-TW" altLang="en-US" sz="2800" dirty="0" smtClean="0">
                <a:solidFill>
                  <a:srgbClr val="0000FF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密碼</a:t>
            </a:r>
            <a:r>
              <a:rPr lang="en-US" altLang="zh-TW" sz="2800" dirty="0" smtClean="0">
                <a:solidFill>
                  <a:srgbClr val="0000FF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:</a:t>
            </a:r>
            <a:r>
              <a:rPr lang="zh-TW" altLang="en-US" sz="2800" dirty="0" smtClean="0">
                <a:solidFill>
                  <a:srgbClr val="FF0000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出生年月日共</a:t>
            </a:r>
            <a:r>
              <a:rPr lang="en-US" altLang="zh-TW" sz="2800" dirty="0" smtClean="0">
                <a:solidFill>
                  <a:srgbClr val="FF0000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6</a:t>
            </a:r>
            <a:r>
              <a:rPr lang="zh-TW" altLang="en-US" sz="2800" dirty="0" smtClean="0">
                <a:solidFill>
                  <a:srgbClr val="FF0000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碼</a:t>
            </a:r>
            <a:r>
              <a:rPr lang="en-US" altLang="zh-TW" sz="2000" dirty="0" smtClean="0">
                <a:solidFill>
                  <a:srgbClr val="FF0000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(</a:t>
            </a:r>
            <a:r>
              <a:rPr lang="zh-TW" altLang="en-US" sz="2000" b="1" dirty="0" smtClean="0"/>
              <a:t>第一次</a:t>
            </a:r>
            <a:r>
              <a:rPr lang="zh-TW" altLang="en-US" sz="2000" b="1" dirty="0"/>
              <a:t>密碼，請記下新</a:t>
            </a:r>
            <a:r>
              <a:rPr lang="zh-TW" altLang="en-US" sz="2000" b="1" dirty="0" smtClean="0"/>
              <a:t>密碼</a:t>
            </a:r>
            <a:r>
              <a:rPr lang="en-US" altLang="zh-TW" sz="2000" dirty="0" smtClean="0">
                <a:solidFill>
                  <a:srgbClr val="FF0000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)</a:t>
            </a:r>
            <a:endParaRPr lang="zh-TW" altLang="en-US" sz="2000" dirty="0" smtClean="0">
              <a:solidFill>
                <a:srgbClr val="FF0000"/>
              </a:solidFill>
              <a:latin typeface="華康細圓體" panose="02010609010101010101" pitchFamily="49" charset="-120"/>
              <a:ea typeface="華康細圓體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1816777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574" y="94276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>
                <a:solidFill>
                  <a:srgbClr val="0000FF"/>
                </a:solidFill>
                <a:latin typeface="+mn-ea"/>
                <a:ea typeface="+mn-ea"/>
              </a:rPr>
              <a:t>試模擬測驗後重要期</a:t>
            </a:r>
            <a:r>
              <a:rPr lang="zh-TW" altLang="en-US" dirty="0" smtClean="0">
                <a:solidFill>
                  <a:srgbClr val="0000FF"/>
                </a:solidFill>
                <a:latin typeface="+mn-ea"/>
                <a:ea typeface="+mn-ea"/>
              </a:rPr>
              <a:t>程</a:t>
            </a:r>
            <a:endParaRPr lang="fr-CA" dirty="0">
              <a:solidFill>
                <a:srgbClr val="0000FF"/>
              </a:solidFill>
              <a:latin typeface="+mn-ea"/>
              <a:ea typeface="+mn-ea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31800" y="2060575"/>
            <a:ext cx="8712200" cy="450056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zh-TW" altLang="en-US" b="1" dirty="0" smtClean="0">
                <a:solidFill>
                  <a:srgbClr val="FF0000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即日起</a:t>
            </a:r>
            <a:r>
              <a:rPr lang="zh-TW" altLang="en-US" dirty="0" smtClean="0">
                <a:solidFill>
                  <a:srgbClr val="5C2D5C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，</a:t>
            </a:r>
            <a:r>
              <a:rPr lang="zh-TW" altLang="en-US" dirty="0" smtClean="0">
                <a:solidFill>
                  <a:srgbClr val="0000FF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九年級導師可開始進行</a:t>
            </a:r>
            <a:r>
              <a:rPr lang="zh-TW" altLang="en-US" b="1" u="sng" dirty="0" smtClean="0">
                <a:solidFill>
                  <a:srgbClr val="FF0000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適性輔導</a:t>
            </a:r>
            <a:r>
              <a:rPr lang="en-US" altLang="zh-TW" dirty="0" smtClean="0">
                <a:solidFill>
                  <a:srgbClr val="0000FF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(</a:t>
            </a:r>
            <a:r>
              <a:rPr lang="zh-TW" altLang="en-US" dirty="0" smtClean="0">
                <a:solidFill>
                  <a:srgbClr val="0000FF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含志願選填技巧說明、填寫</a:t>
            </a:r>
            <a:r>
              <a:rPr lang="en-US" altLang="zh-TW" dirty="0" smtClean="0">
                <a:solidFill>
                  <a:srgbClr val="0000FF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)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TW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細圓體" panose="02010609010101010101" pitchFamily="49" charset="-120"/>
                <a:ea typeface="華康細圓體" panose="02010609010101010101" pitchFamily="49" charset="-120"/>
              </a:rPr>
              <a:t>12/26</a:t>
            </a:r>
            <a:r>
              <a:rPr lang="en-US" altLang="zh-TW" dirty="0" smtClean="0">
                <a:solidFill>
                  <a:srgbClr val="5C2D5C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 </a:t>
            </a:r>
            <a:r>
              <a:rPr lang="en-US" altLang="zh-TW" dirty="0" smtClean="0">
                <a:solidFill>
                  <a:srgbClr val="0000FF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(</a:t>
            </a:r>
            <a:r>
              <a:rPr lang="zh-TW" altLang="en-US" dirty="0" smtClean="0">
                <a:solidFill>
                  <a:srgbClr val="0000FF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一</a:t>
            </a:r>
            <a:r>
              <a:rPr lang="en-US" altLang="zh-TW" dirty="0" smtClean="0">
                <a:solidFill>
                  <a:srgbClr val="0000FF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)</a:t>
            </a:r>
            <a:r>
              <a:rPr lang="zh-TW" altLang="en-US" dirty="0" smtClean="0">
                <a:solidFill>
                  <a:srgbClr val="0000FF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 發下</a:t>
            </a:r>
            <a:r>
              <a:rPr lang="zh-TW" altLang="en-US" b="1" u="sng" dirty="0">
                <a:solidFill>
                  <a:srgbClr val="FF0000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多元學習表現項目積分確認表</a:t>
            </a:r>
            <a:r>
              <a:rPr lang="zh-TW" altLang="en-US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細圓體" panose="02010609010101010101" pitchFamily="49" charset="-120"/>
                <a:ea typeface="華康細圓體" panose="02010609010101010101" pitchFamily="49" charset="-120"/>
              </a:rPr>
              <a:t>帶回給家長簽名</a:t>
            </a:r>
            <a:r>
              <a:rPr lang="en-US" altLang="zh-TW" dirty="0" smtClean="0">
                <a:solidFill>
                  <a:srgbClr val="FF0000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 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細圓體" panose="02010609010101010101" pitchFamily="49" charset="-120"/>
                <a:ea typeface="華康細圓體" panose="02010609010101010101" pitchFamily="49" charset="-120"/>
              </a:rPr>
              <a:t>，星期三中午務必繳回</a:t>
            </a:r>
            <a:endParaRPr lang="en-US" altLang="zh-TW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細圓體" panose="02010609010101010101" pitchFamily="49" charset="-120"/>
              <a:ea typeface="華康細圓體" panose="02010609010101010101" pitchFamily="49" charset="-12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TW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細圓體" panose="02010609010101010101" pitchFamily="49" charset="-120"/>
                <a:ea typeface="華康細圓體" panose="02010609010101010101" pitchFamily="49" charset="-120"/>
              </a:rPr>
              <a:t>106/1/8</a:t>
            </a:r>
            <a:r>
              <a:rPr lang="en-US" altLang="zh-TW" dirty="0" smtClean="0">
                <a:solidFill>
                  <a:srgbClr val="5C2D5C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 </a:t>
            </a:r>
            <a:r>
              <a:rPr lang="en-US" altLang="zh-TW" dirty="0" smtClean="0">
                <a:solidFill>
                  <a:srgbClr val="0000FF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(</a:t>
            </a:r>
            <a:r>
              <a:rPr lang="zh-TW" altLang="en-US" dirty="0">
                <a:solidFill>
                  <a:srgbClr val="0000FF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日</a:t>
            </a:r>
            <a:r>
              <a:rPr lang="en-US" altLang="zh-TW" dirty="0" smtClean="0">
                <a:solidFill>
                  <a:srgbClr val="0000FF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)</a:t>
            </a:r>
            <a:r>
              <a:rPr lang="zh-TW" altLang="en-US" dirty="0" smtClean="0">
                <a:solidFill>
                  <a:srgbClr val="0000FF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中午</a:t>
            </a:r>
            <a:r>
              <a:rPr lang="en-US" altLang="zh-TW" dirty="0" smtClean="0">
                <a:solidFill>
                  <a:srgbClr val="0000FF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12:00</a:t>
            </a:r>
            <a:r>
              <a:rPr lang="zh-TW" altLang="en-US" b="1" u="sng" dirty="0" smtClean="0">
                <a:solidFill>
                  <a:srgbClr val="FF0000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個別序位開放查詢</a:t>
            </a:r>
            <a:r>
              <a:rPr lang="zh-TW" altLang="en-US" dirty="0" smtClean="0">
                <a:solidFill>
                  <a:srgbClr val="FF0000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 </a:t>
            </a:r>
            <a:endParaRPr lang="zh-TW" altLang="en-US" b="1" u="sng" dirty="0" smtClean="0">
              <a:solidFill>
                <a:srgbClr val="FF0000"/>
              </a:solidFill>
              <a:latin typeface="華康細圓體" panose="02010609010101010101" pitchFamily="49" charset="-120"/>
              <a:ea typeface="華康細圓體" panose="02010609010101010101" pitchFamily="49" charset="-120"/>
            </a:endParaRP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endParaRPr lang="en-US" altLang="zh-TW" b="1" u="sng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zh-TW" altLang="en-US" dirty="0" smtClean="0">
                <a:solidFill>
                  <a:srgbClr val="5C2D5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fr-CA" altLang="zh-TW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80831" y="36866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>
                <a:solidFill>
                  <a:srgbClr val="0000FF"/>
                </a:solidFill>
                <a:latin typeface="+mj-ea"/>
              </a:rPr>
              <a:t>試模擬測驗後重要期程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idx="1"/>
          </p:nvPr>
        </p:nvSpPr>
        <p:spPr>
          <a:xfrm>
            <a:off x="463550" y="1522413"/>
            <a:ext cx="8680450" cy="518318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細圓體" panose="02010609010101010101" pitchFamily="49" charset="-120"/>
                <a:ea typeface="華康細圓體" panose="02010609010101010101" pitchFamily="49" charset="-120"/>
              </a:rPr>
              <a:t>1/9</a:t>
            </a:r>
            <a:r>
              <a:rPr lang="en-US" altLang="zh-TW" sz="3600" dirty="0" smtClean="0">
                <a:solidFill>
                  <a:srgbClr val="0000FF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(</a:t>
            </a:r>
            <a:r>
              <a:rPr lang="zh-TW" altLang="en-US" sz="3600" dirty="0">
                <a:solidFill>
                  <a:srgbClr val="0000FF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一</a:t>
            </a:r>
            <a:r>
              <a:rPr lang="en-US" altLang="zh-TW" sz="3600" dirty="0" smtClean="0">
                <a:solidFill>
                  <a:srgbClr val="0000FF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)</a:t>
            </a: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細圓體" panose="02010609010101010101" pitchFamily="49" charset="-120"/>
                <a:ea typeface="華康細圓體" panose="02010609010101010101" pitchFamily="49" charset="-120"/>
              </a:rPr>
              <a:t>至</a:t>
            </a:r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細圓體" panose="02010609010101010101" pitchFamily="49" charset="-120"/>
                <a:ea typeface="華康細圓體" panose="02010609010101010101" pitchFamily="49" charset="-120"/>
              </a:rPr>
              <a:t>1/10</a:t>
            </a:r>
            <a:r>
              <a:rPr lang="en-US" altLang="zh-TW" sz="3600" dirty="0" smtClean="0">
                <a:solidFill>
                  <a:srgbClr val="0000FF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(</a:t>
            </a:r>
            <a:r>
              <a:rPr lang="zh-TW" altLang="en-US" sz="3600" dirty="0">
                <a:solidFill>
                  <a:srgbClr val="0000FF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二</a:t>
            </a:r>
            <a:r>
              <a:rPr lang="en-US" altLang="zh-TW" sz="3600" dirty="0" smtClean="0">
                <a:solidFill>
                  <a:srgbClr val="0000FF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)</a:t>
            </a:r>
            <a:r>
              <a:rPr lang="zh-TW" altLang="en-US" sz="3600" b="1" u="sng" dirty="0" smtClean="0">
                <a:solidFill>
                  <a:srgbClr val="FF0000"/>
                </a:solidFill>
                <a:latin typeface="華康細圓體" panose="02010609010101010101" pitchFamily="49" charset="-120"/>
                <a:ea typeface="華康細圓體" panose="02010609010101010101" pitchFamily="49" charset="-120"/>
                <a:hlinkClick r:id="rId2" action="ppaction://hlinkfile"/>
              </a:rPr>
              <a:t>上網選填志願</a:t>
            </a:r>
            <a:r>
              <a:rPr lang="en-US" altLang="zh-TW" sz="3600" b="1" u="sng" dirty="0" smtClean="0">
                <a:solidFill>
                  <a:srgbClr val="FF0000"/>
                </a:solidFill>
                <a:latin typeface="華康細圓體" panose="02010609010101010101" pitchFamily="49" charset="-120"/>
                <a:ea typeface="華康細圓體" panose="02010609010101010101" pitchFamily="49" charset="-120"/>
                <a:hlinkClick r:id="rId2" action="ppaction://hlinkfile"/>
              </a:rPr>
              <a:t>(</a:t>
            </a:r>
            <a:r>
              <a:rPr lang="zh-TW" altLang="en-US" sz="3600" b="1" u="sng" dirty="0" smtClean="0">
                <a:solidFill>
                  <a:srgbClr val="FF0000"/>
                </a:solidFill>
                <a:latin typeface="華康細圓體" panose="02010609010101010101" pitchFamily="49" charset="-120"/>
                <a:ea typeface="華康細圓體" panose="02010609010101010101" pitchFamily="49" charset="-120"/>
                <a:hlinkClick r:id="rId2" action="ppaction://hlinkfile"/>
              </a:rPr>
              <a:t>本校電腦教室或語言教室</a:t>
            </a:r>
            <a:r>
              <a:rPr lang="en-US" altLang="zh-TW" sz="3600" b="1" u="sng" dirty="0" smtClean="0">
                <a:solidFill>
                  <a:srgbClr val="FF0000"/>
                </a:solidFill>
                <a:latin typeface="華康細圓體" panose="02010609010101010101" pitchFamily="49" charset="-120"/>
                <a:ea typeface="華康細圓體" panose="02010609010101010101" pitchFamily="49" charset="-120"/>
                <a:hlinkClick r:id="rId2" action="ppaction://hlinkfile"/>
              </a:rPr>
              <a:t>)</a:t>
            </a:r>
            <a:endParaRPr lang="en-US" altLang="zh-TW" sz="3600" dirty="0" smtClean="0">
              <a:solidFill>
                <a:srgbClr val="5C2D5C"/>
              </a:solidFill>
              <a:latin typeface="華康細圓體" panose="02010609010101010101" pitchFamily="49" charset="-120"/>
              <a:ea typeface="華康細圓體" panose="02010609010101010101" pitchFamily="49" charset="-120"/>
            </a:endParaRPr>
          </a:p>
          <a:p>
            <a:pPr eaLnBrk="1" hangingPunct="1">
              <a:defRPr/>
            </a:pPr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ungsuh" panose="02030600000101010101" pitchFamily="18" charset="-127"/>
                <a:ea typeface="Gungsuh" panose="02030600000101010101" pitchFamily="18" charset="-127"/>
              </a:rPr>
              <a:t>1/11</a:t>
            </a:r>
            <a:r>
              <a:rPr lang="zh-TW" altLang="en-US" sz="3600" b="1" dirty="0" smtClean="0">
                <a:solidFill>
                  <a:srgbClr val="0000FF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（三）</a:t>
            </a:r>
            <a:r>
              <a:rPr lang="zh-TW" altLang="en-US" sz="3600" dirty="0" smtClean="0">
                <a:solidFill>
                  <a:srgbClr val="0000FF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列印</a:t>
            </a:r>
            <a:r>
              <a:rPr lang="zh-TW" alt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細圓體" panose="02010609010101010101" pitchFamily="49" charset="-120"/>
                <a:ea typeface="華康細圓體" panose="02010609010101010101" pitchFamily="49" charset="-120"/>
              </a:rPr>
              <a:t>志願選填確認表，</a:t>
            </a:r>
          </a:p>
          <a:p>
            <a:pPr eaLnBrk="1" hangingPunct="1">
              <a:buFontTx/>
              <a:buNone/>
              <a:defRPr/>
            </a:pPr>
            <a:r>
              <a:rPr lang="zh-TW" altLang="en-US" sz="3600" dirty="0" smtClean="0">
                <a:solidFill>
                  <a:srgbClr val="0000FF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            </a:t>
            </a: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細圓體" panose="02010609010101010101" pitchFamily="49" charset="-120"/>
                <a:ea typeface="華康細圓體" panose="02010609010101010101" pitchFamily="49" charset="-120"/>
              </a:rPr>
              <a:t>帶回給家長簽名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ungsuh" panose="02030600000101010101" pitchFamily="18" charset="-127"/>
                <a:ea typeface="Gungsuh" panose="02030600000101010101" pitchFamily="18" charset="-127"/>
              </a:rPr>
              <a:t>1/12</a:t>
            </a:r>
            <a:r>
              <a:rPr lang="zh-TW" altLang="zh-TW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ungsuh" panose="02030600000101010101" pitchFamily="18" charset="-127"/>
                <a:ea typeface="Gungsuh" panose="02030600000101010101" pitchFamily="18" charset="-127"/>
              </a:rPr>
              <a:t>（</a:t>
            </a:r>
            <a:r>
              <a:rPr lang="zh-TW" alt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ungsuh" panose="02030600000101010101" pitchFamily="18" charset="-127"/>
                <a:ea typeface="Gungsuh" panose="02030600000101010101" pitchFamily="18" charset="-127"/>
              </a:rPr>
              <a:t>四</a:t>
            </a:r>
            <a:r>
              <a:rPr lang="zh-TW" altLang="zh-TW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ungsuh" panose="02030600000101010101" pitchFamily="18" charset="-127"/>
                <a:ea typeface="Gungsuh" panose="02030600000101010101" pitchFamily="18" charset="-127"/>
              </a:rPr>
              <a:t>）</a:t>
            </a:r>
            <a:r>
              <a:rPr lang="zh-TW" alt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ungsuh" panose="02030600000101010101" pitchFamily="18" charset="-127"/>
                <a:ea typeface="Gungsuh" panose="02030600000101010101" pitchFamily="18" charset="-127"/>
              </a:rPr>
              <a:t>早自修</a:t>
            </a:r>
            <a:r>
              <a:rPr lang="zh-TW" alt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ungsuh" panose="02030600000101010101" pitchFamily="18" charset="-127"/>
                <a:ea typeface="Gungsuh" panose="02030600000101010101" pitchFamily="18" charset="-127"/>
              </a:rPr>
              <a:t>各</a:t>
            </a:r>
            <a:r>
              <a:rPr lang="zh-TW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ungsuh" panose="02030600000101010101" pitchFamily="18" charset="-127"/>
                <a:ea typeface="Gungsuh" panose="02030600000101010101" pitchFamily="18" charset="-127"/>
              </a:rPr>
              <a:t>班收齊志願</a:t>
            </a:r>
            <a:r>
              <a:rPr lang="zh-TW" alt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ungsuh" panose="02030600000101010101" pitchFamily="18" charset="-127"/>
                <a:ea typeface="Gungsuh" panose="02030600000101010101" pitchFamily="18" charset="-127"/>
              </a:rPr>
              <a:t>報名表</a:t>
            </a:r>
            <a:r>
              <a:rPr lang="en-US" altLang="zh-TW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ungsuh" panose="02030600000101010101" pitchFamily="18" charset="-127"/>
                <a:ea typeface="Gungsuh" panose="02030600000101010101" pitchFamily="18" charset="-127"/>
              </a:rPr>
              <a:t/>
            </a:r>
            <a:br>
              <a:rPr lang="en-US" altLang="zh-TW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ungsuh" panose="02030600000101010101" pitchFamily="18" charset="-127"/>
                <a:ea typeface="Gungsuh" panose="02030600000101010101" pitchFamily="18" charset="-127"/>
              </a:rPr>
            </a:br>
            <a:r>
              <a:rPr lang="zh-TW" alt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ungsuh" panose="02030600000101010101" pitchFamily="18" charset="-127"/>
                <a:ea typeface="Gungsuh" panose="02030600000101010101" pitchFamily="18" charset="-127"/>
              </a:rPr>
              <a:t>                   繳</a:t>
            </a:r>
            <a:r>
              <a:rPr lang="zh-TW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ungsuh" panose="02030600000101010101" pitchFamily="18" charset="-127"/>
                <a:ea typeface="Gungsuh" panose="02030600000101010101" pitchFamily="18" charset="-127"/>
              </a:rPr>
              <a:t>回</a:t>
            </a:r>
            <a:r>
              <a:rPr lang="zh-TW" alt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ungsuh" panose="02030600000101010101" pitchFamily="18" charset="-127"/>
                <a:ea typeface="Gungsuh" panose="02030600000101010101" pitchFamily="18" charset="-127"/>
              </a:rPr>
              <a:t>教務處</a:t>
            </a:r>
            <a:r>
              <a:rPr lang="zh-TW" altLang="en-US" sz="3600" dirty="0" smtClean="0">
                <a:solidFill>
                  <a:srgbClr val="0000FF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 </a:t>
            </a:r>
          </a:p>
          <a:p>
            <a:pPr eaLnBrk="1" hangingPunct="1">
              <a:defRPr/>
            </a:pPr>
            <a:r>
              <a:rPr lang="en-US" altLang="zh-TW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ungsuh" panose="02030600000101010101" pitchFamily="18" charset="-127"/>
                <a:ea typeface="Gungsuh" panose="02030600000101010101" pitchFamily="18" charset="-127"/>
              </a:rPr>
              <a:t>2/13</a:t>
            </a:r>
            <a:r>
              <a:rPr lang="zh-TW" altLang="en-US" sz="3600" dirty="0" smtClean="0">
                <a:solidFill>
                  <a:srgbClr val="0000FF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（</a:t>
            </a:r>
            <a:r>
              <a:rPr lang="zh-TW" altLang="en-US" sz="3600" dirty="0">
                <a:solidFill>
                  <a:srgbClr val="0000FF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一</a:t>
            </a:r>
            <a:r>
              <a:rPr lang="zh-TW" altLang="en-US" sz="3600" dirty="0" smtClean="0">
                <a:solidFill>
                  <a:srgbClr val="0000FF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）</a:t>
            </a:r>
            <a:r>
              <a:rPr lang="zh-TW" altLang="en-US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細圓體" panose="02010609010101010101" pitchFamily="49" charset="-120"/>
                <a:ea typeface="華康細圓體" panose="02010609010101010101" pitchFamily="49" charset="-120"/>
              </a:rPr>
              <a:t>分發放榜</a:t>
            </a:r>
            <a:r>
              <a:rPr lang="en-US" altLang="zh-TW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細圓體" panose="02010609010101010101" pitchFamily="49" charset="-120"/>
                <a:ea typeface="華康細圓體" panose="02010609010101010101" pitchFamily="49" charset="-120"/>
              </a:rPr>
              <a:t>(</a:t>
            </a:r>
            <a:r>
              <a:rPr lang="zh-TW" altLang="en-US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細圓體" panose="02010609010101010101" pitchFamily="49" charset="-120"/>
                <a:ea typeface="華康細圓體" panose="02010609010101010101" pitchFamily="49" charset="-120"/>
              </a:rPr>
              <a:t>開學日</a:t>
            </a:r>
            <a:r>
              <a:rPr lang="en-US" altLang="zh-TW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細圓體" panose="02010609010101010101" pitchFamily="49" charset="-120"/>
                <a:ea typeface="華康細圓體" panose="02010609010101010101" pitchFamily="49" charset="-120"/>
              </a:rPr>
              <a:t>)</a:t>
            </a:r>
          </a:p>
          <a:p>
            <a:pPr eaLnBrk="1" hangingPunct="1">
              <a:buFontTx/>
              <a:buNone/>
              <a:defRPr/>
            </a:pPr>
            <a:endParaRPr lang="en-US" altLang="zh-TW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ungsuh" panose="02030600000101010101" pitchFamily="18" charset="-127"/>
              <a:ea typeface="Gungsuh" panose="02030600000101010101" pitchFamily="18" charset="-127"/>
            </a:endParaRPr>
          </a:p>
          <a:p>
            <a:pPr>
              <a:defRPr/>
            </a:pPr>
            <a:endParaRPr lang="zh-TW" altLang="en-US" dirty="0" smtClean="0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個別序位</a:t>
            </a:r>
            <a:endParaRPr lang="zh-TW" alt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28913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zh-TW" altLang="en-US" dirty="0" smtClean="0"/>
              <a:t>學生可</a:t>
            </a:r>
            <a:r>
              <a:rPr lang="zh-TW" altLang="en-US" dirty="0"/>
              <a:t>至自己報名之就學區之免試入學及報名分發系統查詢會考</a:t>
            </a:r>
            <a:r>
              <a:rPr lang="zh-TW" altLang="en-US" dirty="0" smtClean="0"/>
              <a:t>成績，</a:t>
            </a:r>
            <a:r>
              <a:rPr lang="zh-TW" altLang="en-US" dirty="0"/>
              <a:t>亦可依其超額比序（未含志願序）項目積分，得知其在該就學區所處之</a:t>
            </a:r>
            <a:r>
              <a:rPr lang="zh-TW" altLang="en-US" u="sng" dirty="0">
                <a:solidFill>
                  <a:srgbClr val="FF0000"/>
                </a:solidFill>
              </a:rPr>
              <a:t>序位比率</a:t>
            </a:r>
            <a:r>
              <a:rPr lang="zh-TW" altLang="en-US" dirty="0"/>
              <a:t>及</a:t>
            </a:r>
            <a:r>
              <a:rPr lang="zh-TW" altLang="en-US" u="sng" dirty="0">
                <a:solidFill>
                  <a:srgbClr val="FF0000"/>
                </a:solidFill>
              </a:rPr>
              <a:t>累積人數區間</a:t>
            </a:r>
            <a:r>
              <a:rPr lang="zh-TW" altLang="en-US" dirty="0"/>
              <a:t>，以作為後續選填志願之</a:t>
            </a:r>
            <a:r>
              <a:rPr lang="zh-TW" altLang="en-US" dirty="0" smtClean="0"/>
              <a:t>參考</a:t>
            </a:r>
            <a:endParaRPr lang="en-US" altLang="zh-TW" dirty="0" smtClean="0"/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endParaRPr lang="en-US" altLang="zh-TW" dirty="0" smtClean="0"/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53780-4BC2-4BFF-8A1F-5A735DD37C6B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以</a:t>
            </a:r>
            <a:r>
              <a:rPr lang="en-US" altLang="zh-TW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105</a:t>
            </a:r>
            <a:r>
              <a:rPr lang="zh-TW" alt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學年度為例</a:t>
            </a:r>
            <a:endParaRPr lang="zh-TW" alt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146050" y="1595438"/>
          <a:ext cx="8550275" cy="4583113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5224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950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071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2566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138791">
                <a:tc>
                  <a:txBody>
                    <a:bodyPr/>
                    <a:lstStyle/>
                    <a:p>
                      <a:pPr marL="347345" indent="-347345" algn="ctr" eaLnBrk="0" fontAlgn="ctr" hangingPunct="0">
                        <a:spcAft>
                          <a:spcPts val="0"/>
                        </a:spcAft>
                      </a:pPr>
                      <a:r>
                        <a:rPr lang="zh-TW" sz="2800" kern="1200" dirty="0">
                          <a:effectLst/>
                        </a:rPr>
                        <a:t>校名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1437" marR="91437"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algn="ctr" eaLnBrk="0" fontAlgn="ctr" hangingPunct="0">
                        <a:spcAft>
                          <a:spcPts val="0"/>
                        </a:spcAft>
                      </a:pPr>
                      <a:r>
                        <a:rPr lang="zh-TW" sz="2800" kern="1200" dirty="0" smtClean="0">
                          <a:effectLst/>
                        </a:rPr>
                        <a:t>招生</a:t>
                      </a:r>
                      <a:endParaRPr lang="en-US" altLang="zh-TW" sz="2800" kern="1200" dirty="0" smtClean="0">
                        <a:effectLst/>
                      </a:endParaRPr>
                    </a:p>
                    <a:p>
                      <a:pPr marL="347345" indent="-347345" algn="ctr" eaLnBrk="0" fontAlgn="ctr" hangingPunct="0">
                        <a:spcAft>
                          <a:spcPts val="0"/>
                        </a:spcAft>
                      </a:pPr>
                      <a:r>
                        <a:rPr lang="zh-TW" sz="2800" kern="1200" dirty="0" smtClean="0">
                          <a:effectLst/>
                        </a:rPr>
                        <a:t>名額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1437" marR="91437"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algn="ctr" eaLnBrk="0" fontAlgn="ctr" hangingPunct="0">
                        <a:spcAft>
                          <a:spcPts val="0"/>
                        </a:spcAft>
                      </a:pPr>
                      <a:r>
                        <a:rPr lang="zh-TW" sz="2800" kern="1200" dirty="0">
                          <a:effectLst/>
                        </a:rPr>
                        <a:t>招生</a:t>
                      </a:r>
                      <a:r>
                        <a:rPr lang="zh-TW" sz="2800" kern="1200" dirty="0" smtClean="0">
                          <a:effectLst/>
                        </a:rPr>
                        <a:t>人數</a:t>
                      </a:r>
                      <a:endParaRPr lang="en-US" altLang="zh-TW" sz="2800" kern="1200" dirty="0" smtClean="0">
                        <a:effectLst/>
                      </a:endParaRPr>
                    </a:p>
                    <a:p>
                      <a:pPr marL="347345" indent="-347345" algn="ctr" eaLnBrk="0" fontAlgn="ctr" hangingPunct="0">
                        <a:spcAft>
                          <a:spcPts val="0"/>
                        </a:spcAft>
                      </a:pPr>
                      <a:r>
                        <a:rPr lang="zh-TW" sz="2800" kern="1200" dirty="0" smtClean="0">
                          <a:effectLst/>
                        </a:rPr>
                        <a:t>累計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1437" marR="91437"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algn="ctr" eaLnBrk="0" fontAlgn="ctr" hangingPunct="0">
                        <a:spcAft>
                          <a:spcPts val="0"/>
                        </a:spcAft>
                      </a:pPr>
                      <a:r>
                        <a:rPr lang="zh-TW" sz="2800" kern="1200" dirty="0">
                          <a:effectLst/>
                        </a:rPr>
                        <a:t>預估</a:t>
                      </a:r>
                      <a:r>
                        <a:rPr lang="zh-TW" sz="2800" kern="1200" dirty="0" smtClean="0">
                          <a:effectLst/>
                        </a:rPr>
                        <a:t>人數</a:t>
                      </a:r>
                      <a:endParaRPr lang="en-US" altLang="zh-TW" sz="2800" kern="1200" dirty="0" smtClean="0">
                        <a:effectLst/>
                      </a:endParaRPr>
                    </a:p>
                    <a:p>
                      <a:pPr marL="347345" indent="-347345" algn="ctr" eaLnBrk="0" fontAlgn="ctr" hangingPunct="0">
                        <a:spcAft>
                          <a:spcPts val="0"/>
                        </a:spcAft>
                      </a:pPr>
                      <a:r>
                        <a:rPr lang="zh-TW" sz="2800" kern="1200" dirty="0" smtClean="0">
                          <a:effectLst/>
                        </a:rPr>
                        <a:t>區間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1437" marR="91437"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6810">
                <a:tc>
                  <a:txBody>
                    <a:bodyPr/>
                    <a:lstStyle/>
                    <a:p>
                      <a:pPr marL="347345" indent="-347345" algn="ctr" eaLnBrk="0" fontAlgn="ctr" hangingPunct="0">
                        <a:spcAft>
                          <a:spcPts val="0"/>
                        </a:spcAft>
                      </a:pPr>
                      <a:r>
                        <a:rPr lang="zh-TW" sz="2800" kern="1200" dirty="0">
                          <a:effectLst/>
                        </a:rPr>
                        <a:t>武陵高中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1437" marR="91437"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algn="ctr" eaLnBrk="0" fontAlgn="ctr" hangingPunct="0">
                        <a:spcAft>
                          <a:spcPts val="0"/>
                        </a:spcAft>
                      </a:pPr>
                      <a:r>
                        <a:rPr lang="en-US" sz="2800" kern="1200" dirty="0">
                          <a:effectLst/>
                        </a:rPr>
                        <a:t>740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1437" marR="91437"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algn="ctr" eaLnBrk="0" fontAlgn="ctr" hangingPunct="0">
                        <a:spcAft>
                          <a:spcPts val="0"/>
                        </a:spcAft>
                      </a:pPr>
                      <a:r>
                        <a:rPr lang="en-US" sz="2800" kern="1200" dirty="0">
                          <a:effectLst/>
                        </a:rPr>
                        <a:t>740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1437" marR="91437"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algn="ctr" eaLnBrk="0" fontAlgn="ctr" hangingPunct="0">
                        <a:spcAft>
                          <a:spcPts val="0"/>
                        </a:spcAft>
                      </a:pPr>
                      <a:r>
                        <a:rPr lang="en-US" sz="2800" kern="1200" dirty="0">
                          <a:effectLst/>
                        </a:rPr>
                        <a:t>1-740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1437" marR="91437"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1878">
                <a:tc>
                  <a:txBody>
                    <a:bodyPr/>
                    <a:lstStyle/>
                    <a:p>
                      <a:pPr marL="347345" indent="-347345" algn="ctr" eaLnBrk="0" fontAlgn="ctr" hangingPunct="0">
                        <a:spcAft>
                          <a:spcPts val="0"/>
                        </a:spcAft>
                      </a:pPr>
                      <a:r>
                        <a:rPr lang="zh-TW" sz="2800" kern="1200" dirty="0">
                          <a:effectLst/>
                        </a:rPr>
                        <a:t>桃園高中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1437" marR="91437"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algn="ctr" eaLnBrk="0" fontAlgn="ctr" hangingPunct="0">
                        <a:spcAft>
                          <a:spcPts val="0"/>
                        </a:spcAft>
                      </a:pPr>
                      <a:r>
                        <a:rPr lang="en-US" sz="2800" kern="1200" dirty="0">
                          <a:effectLst/>
                        </a:rPr>
                        <a:t>800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1437" marR="91437"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algn="ctr" eaLnBrk="0" fontAlgn="ctr" hangingPunct="0">
                        <a:spcAft>
                          <a:spcPts val="0"/>
                        </a:spcAft>
                      </a:pPr>
                      <a:r>
                        <a:rPr lang="en-US" sz="2800" kern="1200" dirty="0">
                          <a:effectLst/>
                        </a:rPr>
                        <a:t>1540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1437" marR="91437"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7345" indent="-347345" algn="ctr" eaLnBrk="0" fontAlgn="ctr" hangingPunct="0">
                        <a:spcAft>
                          <a:spcPts val="0"/>
                        </a:spcAft>
                      </a:pPr>
                      <a:r>
                        <a:rPr lang="en-US" sz="2800" kern="1200" dirty="0" smtClean="0">
                          <a:effectLst/>
                        </a:rPr>
                        <a:t>741-2</a:t>
                      </a:r>
                      <a:r>
                        <a:rPr lang="en-US" altLang="zh-TW" sz="2800" kern="1200" dirty="0" smtClean="0">
                          <a:effectLst/>
                        </a:rPr>
                        <a:t>287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1437" marR="91437"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1878">
                <a:tc>
                  <a:txBody>
                    <a:bodyPr/>
                    <a:lstStyle/>
                    <a:p>
                      <a:pPr marL="347345" indent="-347345" algn="ctr" eaLnBrk="0" fontAlgn="ctr" hangingPunct="0">
                        <a:spcAft>
                          <a:spcPts val="0"/>
                        </a:spcAft>
                      </a:pPr>
                      <a:r>
                        <a:rPr lang="zh-TW" sz="2800" kern="1200" dirty="0">
                          <a:effectLst/>
                        </a:rPr>
                        <a:t>中大壢中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1437" marR="91437"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algn="ctr" eaLnBrk="0" fontAlgn="ctr" hangingPunct="0">
                        <a:spcAft>
                          <a:spcPts val="0"/>
                        </a:spcAft>
                      </a:pPr>
                      <a:r>
                        <a:rPr lang="en-US" sz="2800" kern="1200" dirty="0" smtClean="0">
                          <a:effectLst/>
                        </a:rPr>
                        <a:t>7</a:t>
                      </a:r>
                      <a:r>
                        <a:rPr lang="en-US" altLang="zh-TW" sz="2800" kern="1200" dirty="0" smtClean="0">
                          <a:effectLst/>
                        </a:rPr>
                        <a:t>47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1437" marR="91437"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algn="ctr" eaLnBrk="0" fontAlgn="ctr" hangingPunct="0">
                        <a:spcAft>
                          <a:spcPts val="0"/>
                        </a:spcAft>
                      </a:pPr>
                      <a:r>
                        <a:rPr lang="en-US" sz="2800" kern="1200" dirty="0" smtClean="0">
                          <a:effectLst/>
                        </a:rPr>
                        <a:t>2</a:t>
                      </a:r>
                      <a:r>
                        <a:rPr lang="en-US" altLang="zh-TW" sz="2800" kern="1200" dirty="0" smtClean="0">
                          <a:effectLst/>
                        </a:rPr>
                        <a:t>287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1437" marR="91437"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81878">
                <a:tc>
                  <a:txBody>
                    <a:bodyPr/>
                    <a:lstStyle/>
                    <a:p>
                      <a:pPr marL="347345" indent="-347345" algn="ctr" eaLnBrk="0" fontAlgn="ctr" hangingPunct="0">
                        <a:spcAft>
                          <a:spcPts val="0"/>
                        </a:spcAft>
                      </a:pPr>
                      <a:r>
                        <a:rPr lang="zh-TW" sz="2800" kern="1200" dirty="0">
                          <a:effectLst/>
                        </a:rPr>
                        <a:t>內壢高中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1437" marR="91437"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algn="ctr" eaLnBrk="0" fontAlgn="ctr" hangingPunct="0">
                        <a:spcAft>
                          <a:spcPts val="0"/>
                        </a:spcAft>
                      </a:pPr>
                      <a:r>
                        <a:rPr lang="en-US" sz="2800" kern="1200" dirty="0">
                          <a:effectLst/>
                        </a:rPr>
                        <a:t>640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1437" marR="91437"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algn="ctr" eaLnBrk="0" fontAlgn="ctr" hangingPunct="0">
                        <a:spcAft>
                          <a:spcPts val="0"/>
                        </a:spcAft>
                      </a:pPr>
                      <a:r>
                        <a:rPr lang="en-US" sz="2800" kern="1200" dirty="0" smtClean="0">
                          <a:effectLst/>
                        </a:rPr>
                        <a:t>29</a:t>
                      </a:r>
                      <a:r>
                        <a:rPr lang="en-US" altLang="zh-TW" sz="2800" kern="1200" dirty="0" smtClean="0">
                          <a:effectLst/>
                        </a:rPr>
                        <a:t>27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1437" marR="91437"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algn="ctr" eaLnBrk="0" fontAlgn="ctr" hangingPunct="0">
                        <a:spcAft>
                          <a:spcPts val="0"/>
                        </a:spcAft>
                      </a:pPr>
                      <a:r>
                        <a:rPr lang="en-US" sz="2800" kern="1200" dirty="0" smtClean="0">
                          <a:effectLst/>
                        </a:rPr>
                        <a:t>2</a:t>
                      </a:r>
                      <a:r>
                        <a:rPr lang="en-US" altLang="zh-TW" sz="2800" kern="1200" dirty="0" smtClean="0">
                          <a:effectLst/>
                        </a:rPr>
                        <a:t>288</a:t>
                      </a:r>
                      <a:r>
                        <a:rPr lang="en-US" sz="2800" kern="1200" dirty="0" smtClean="0">
                          <a:effectLst/>
                        </a:rPr>
                        <a:t>-29</a:t>
                      </a:r>
                      <a:r>
                        <a:rPr lang="en-US" altLang="zh-TW" sz="2800" kern="1200" dirty="0" smtClean="0">
                          <a:effectLst/>
                        </a:rPr>
                        <a:t>27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1437" marR="91437"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1878">
                <a:tc>
                  <a:txBody>
                    <a:bodyPr/>
                    <a:lstStyle/>
                    <a:p>
                      <a:pPr marL="347345" indent="-347345" algn="ctr" eaLnBrk="0" fontAlgn="ctr" hangingPunct="0">
                        <a:spcAft>
                          <a:spcPts val="0"/>
                        </a:spcAft>
                      </a:pPr>
                      <a:r>
                        <a:rPr lang="zh-TW" sz="2800" kern="1200" dirty="0">
                          <a:effectLst/>
                        </a:rPr>
                        <a:t>陽明高中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1437" marR="91437"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algn="ctr" eaLnBrk="0" fontAlgn="ctr" hangingPunct="0">
                        <a:spcAft>
                          <a:spcPts val="0"/>
                        </a:spcAft>
                      </a:pPr>
                      <a:r>
                        <a:rPr lang="en-US" sz="2800" kern="1200" dirty="0">
                          <a:effectLst/>
                        </a:rPr>
                        <a:t>755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1437" marR="91437"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algn="ctr" eaLnBrk="0" fontAlgn="ctr" hangingPunct="0">
                        <a:spcAft>
                          <a:spcPts val="0"/>
                        </a:spcAft>
                      </a:pPr>
                      <a:r>
                        <a:rPr lang="en-US" sz="2800" kern="1200" dirty="0" smtClean="0">
                          <a:effectLst/>
                        </a:rPr>
                        <a:t>36</a:t>
                      </a:r>
                      <a:r>
                        <a:rPr lang="en-US" altLang="zh-TW" sz="2800" kern="1200" dirty="0" smtClean="0">
                          <a:effectLst/>
                        </a:rPr>
                        <a:t>82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1437" marR="91437"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algn="ctr" eaLnBrk="0" fontAlgn="ctr" hangingPunct="0">
                        <a:spcAft>
                          <a:spcPts val="0"/>
                        </a:spcAft>
                      </a:pPr>
                      <a:r>
                        <a:rPr lang="en-US" sz="2800" kern="1200" dirty="0" smtClean="0">
                          <a:effectLst/>
                        </a:rPr>
                        <a:t>29</a:t>
                      </a:r>
                      <a:r>
                        <a:rPr lang="en-US" altLang="zh-TW" sz="2800" kern="1200" dirty="0" smtClean="0">
                          <a:effectLst/>
                        </a:rPr>
                        <a:t>28</a:t>
                      </a:r>
                      <a:r>
                        <a:rPr lang="en-US" sz="2800" kern="1200" dirty="0" smtClean="0">
                          <a:effectLst/>
                        </a:rPr>
                        <a:t>-36</a:t>
                      </a:r>
                      <a:r>
                        <a:rPr lang="en-US" altLang="zh-TW" sz="2800" kern="1200" dirty="0" smtClean="0">
                          <a:effectLst/>
                        </a:rPr>
                        <a:t>82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1437" marR="91437"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52BB0C-C8DA-4376-A501-CDDFEBCEE310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33575"/>
            <a:ext cx="8424862" cy="4924425"/>
          </a:xfrm>
        </p:spPr>
        <p:txBody>
          <a:bodyPr anchor="t"/>
          <a:lstStyle/>
          <a:p>
            <a:pPr marL="342900" indent="-342900">
              <a:lnSpc>
                <a:spcPct val="150000"/>
              </a:lnSpc>
              <a:defRPr/>
            </a:pPr>
            <a:r>
              <a:rPr lang="en-US" altLang="zh-TW" sz="2800" dirty="0" smtClean="0">
                <a:solidFill>
                  <a:srgbClr val="0000FF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1.</a:t>
            </a:r>
            <a:r>
              <a:rPr lang="zh-TW" altLang="en-US" sz="2800" dirty="0">
                <a:solidFill>
                  <a:srgbClr val="0000FF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提供</a:t>
            </a:r>
            <a:r>
              <a:rPr lang="zh-TW" altLang="en-US" sz="2800" dirty="0">
                <a:solidFill>
                  <a:schemeClr val="hlink"/>
                </a:solidFill>
                <a:latin typeface="華康細圓體" panose="02010609010101010101" pitchFamily="49" charset="-120"/>
                <a:ea typeface="華康細圓體" panose="02010609010101010101" pitchFamily="49" charset="-120"/>
                <a:hlinkClick r:id="rId2" action="ppaction://hlinkfile"/>
              </a:rPr>
              <a:t>桃連區高中職各類科及所屬職群相關資料</a:t>
            </a:r>
            <a:r>
              <a:rPr lang="zh-TW" altLang="zh-TW" sz="2800" dirty="0">
                <a:solidFill>
                  <a:schemeClr val="hlink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、</a:t>
            </a:r>
            <a:r>
              <a:rPr lang="zh-TW" altLang="en-US" sz="2800" u="sng" dirty="0">
                <a:solidFill>
                  <a:schemeClr val="hlink"/>
                </a:solidFill>
                <a:latin typeface="華康細圓體" panose="02010609010101010101" pitchFamily="49" charset="-120"/>
                <a:ea typeface="華康細圓體" panose="02010609010101010101" pitchFamily="49" charset="-120"/>
                <a:hlinkClick r:id="rId3" action="ppaction://hlinkfile"/>
              </a:rPr>
              <a:t>五專學校各科招生名額分配調查表</a:t>
            </a:r>
            <a:r>
              <a:rPr lang="en-US" altLang="zh-TW" sz="2800" u="sng" dirty="0">
                <a:solidFill>
                  <a:schemeClr val="hlink"/>
                </a:solidFill>
                <a:latin typeface="華康細圓體" panose="02010609010101010101" pitchFamily="49" charset="-120"/>
                <a:ea typeface="華康細圓體" panose="02010609010101010101" pitchFamily="49" charset="-120"/>
                <a:hlinkClick r:id="rId3" action="ppaction://hlinkfile"/>
              </a:rPr>
              <a:t>( </a:t>
            </a:r>
            <a:r>
              <a:rPr lang="zh-TW" altLang="en-US" sz="2800" u="sng" dirty="0">
                <a:solidFill>
                  <a:schemeClr val="hlink"/>
                </a:solidFill>
                <a:latin typeface="華康細圓體" panose="02010609010101010101" pitchFamily="49" charset="-120"/>
                <a:ea typeface="華康細圓體" panose="02010609010101010101" pitchFamily="49" charset="-120"/>
                <a:hlinkClick r:id="rId3" action="ppaction://hlinkfile"/>
              </a:rPr>
              <a:t>桃連區 </a:t>
            </a:r>
            <a:r>
              <a:rPr lang="en-US" altLang="zh-TW" sz="2800" u="sng" dirty="0" smtClean="0">
                <a:solidFill>
                  <a:schemeClr val="hlink"/>
                </a:solidFill>
                <a:latin typeface="華康細圓體" panose="02010609010101010101" pitchFamily="49" charset="-120"/>
                <a:ea typeface="華康細圓體" panose="02010609010101010101" pitchFamily="49" charset="-120"/>
                <a:hlinkClick r:id="rId3" action="ppaction://hlinkfile"/>
              </a:rPr>
              <a:t>)</a:t>
            </a:r>
            <a:endParaRPr lang="zh-TW" altLang="en-US" sz="2800" dirty="0" smtClean="0">
              <a:solidFill>
                <a:srgbClr val="0000FF"/>
              </a:solidFill>
              <a:latin typeface="華康細圓體" panose="02010609010101010101" pitchFamily="49" charset="-120"/>
              <a:ea typeface="華康細圓體" panose="02010609010101010101" pitchFamily="49" charset="-120"/>
            </a:endParaRPr>
          </a:p>
          <a:p>
            <a:pPr marL="342900" indent="-342900">
              <a:lnSpc>
                <a:spcPct val="150000"/>
              </a:lnSpc>
              <a:defRPr/>
            </a:pPr>
            <a:r>
              <a:rPr lang="en-US" altLang="zh-TW" sz="2800" dirty="0" smtClean="0">
                <a:solidFill>
                  <a:srgbClr val="0000FF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2.</a:t>
            </a:r>
            <a:r>
              <a:rPr lang="zh-TW" altLang="en-US" sz="2800" dirty="0" smtClean="0">
                <a:solidFill>
                  <a:srgbClr val="0000FF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請</a:t>
            </a:r>
            <a:r>
              <a:rPr lang="zh-TW" altLang="en-US" sz="2800" dirty="0">
                <a:solidFill>
                  <a:srgbClr val="0000FF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和家長討論好要填寫的志願，填寫完成後，務必給家長簽名</a:t>
            </a:r>
            <a:r>
              <a:rPr lang="en-US" altLang="zh-TW" sz="2800" dirty="0">
                <a:solidFill>
                  <a:srgbClr val="0000FF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(</a:t>
            </a:r>
            <a:r>
              <a:rPr lang="zh-TW" altLang="en-US" sz="2800" dirty="0">
                <a:solidFill>
                  <a:srgbClr val="0000FF"/>
                </a:solidFill>
                <a:latin typeface="華康細圓體" panose="02010609010101010101" pitchFamily="49" charset="-120"/>
                <a:ea typeface="華康細圓體" panose="02010609010101010101" pitchFamily="49" charset="-120"/>
                <a:hlinkClick r:id="rId4" action="ppaction://hlinkfile"/>
              </a:rPr>
              <a:t>選填志願紙本</a:t>
            </a:r>
            <a:r>
              <a:rPr lang="zh-TW" altLang="en-US" sz="2800" dirty="0">
                <a:solidFill>
                  <a:srgbClr val="0000FF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、</a:t>
            </a:r>
            <a:r>
              <a:rPr lang="zh-TW" altLang="en-US" sz="2800" dirty="0">
                <a:solidFill>
                  <a:srgbClr val="0000FF"/>
                </a:solidFill>
                <a:latin typeface="華康細圓體" panose="02010609010101010101" pitchFamily="49" charset="-120"/>
                <a:ea typeface="華康細圓體" panose="02010609010101010101" pitchFamily="49" charset="-120"/>
                <a:hlinkClick r:id="rId5" action="ppaction://hlinkfile"/>
              </a:rPr>
              <a:t>志願選填範例</a:t>
            </a:r>
            <a:r>
              <a:rPr lang="en-US" altLang="zh-TW" sz="2800" smtClean="0">
                <a:solidFill>
                  <a:srgbClr val="0000FF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)</a:t>
            </a:r>
            <a:endParaRPr lang="en-US" altLang="zh-TW" sz="2800" u="sng" dirty="0" smtClean="0">
              <a:solidFill>
                <a:schemeClr val="hlink"/>
              </a:solidFill>
              <a:latin typeface="華康細圓體" panose="02010609010101010101" pitchFamily="49" charset="-120"/>
              <a:ea typeface="華康細圓體" panose="02010609010101010101" pitchFamily="49" charset="-120"/>
            </a:endParaRPr>
          </a:p>
          <a:p>
            <a:pPr marL="342900" indent="-342900">
              <a:lnSpc>
                <a:spcPct val="150000"/>
              </a:lnSpc>
              <a:defRPr/>
            </a:pPr>
            <a:r>
              <a:rPr lang="en-US" altLang="zh-TW" sz="2800" dirty="0" smtClean="0">
                <a:solidFill>
                  <a:srgbClr val="0000FF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3.</a:t>
            </a:r>
            <a:r>
              <a:rPr lang="zh-TW" altLang="en-US" sz="2800" dirty="0" smtClean="0">
                <a:solidFill>
                  <a:srgbClr val="0000FF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可至國中畢業生多元進路宣導網站查詢相關類科之科別介紹（已掛在本校註冊組網站）</a:t>
            </a:r>
            <a:endParaRPr lang="en-US" altLang="zh-TW" sz="2800" dirty="0" smtClean="0">
              <a:solidFill>
                <a:srgbClr val="0000FF"/>
              </a:solidFill>
              <a:latin typeface="華康細圓體" panose="02010609010101010101" pitchFamily="49" charset="-120"/>
              <a:ea typeface="華康細圓體" panose="02010609010101010101" pitchFamily="49" charset="-120"/>
            </a:endParaRPr>
          </a:p>
          <a:p>
            <a:pPr marL="342900" indent="-342900" eaLnBrk="1" hangingPunct="1">
              <a:buFontTx/>
              <a:buBlip>
                <a:blip r:embed="rId6"/>
              </a:buBlip>
              <a:defRPr/>
            </a:pPr>
            <a:r>
              <a:rPr lang="zh-TW" altLang="en-US" sz="3600" kern="1200" dirty="0" smtClean="0">
                <a:solidFill>
                  <a:srgbClr val="104031"/>
                </a:solidFill>
                <a:latin typeface="Verdana"/>
                <a:ea typeface="微軟正黑體" panose="020B0604030504040204" pitchFamily="34" charset="-120"/>
              </a:rPr>
              <a:t>所有人</a:t>
            </a:r>
            <a:r>
              <a:rPr lang="en-US" altLang="zh-TW" sz="3600" kern="1200" dirty="0" smtClean="0">
                <a:solidFill>
                  <a:srgbClr val="104031"/>
                </a:solidFill>
                <a:latin typeface="Verdana"/>
                <a:ea typeface="微軟正黑體" panose="020B0604030504040204" pitchFamily="34" charset="-120"/>
              </a:rPr>
              <a:t>—</a:t>
            </a:r>
            <a:r>
              <a:rPr lang="zh-TW" altLang="en-US" sz="3600" kern="1200" dirty="0" smtClean="0">
                <a:solidFill>
                  <a:srgbClr val="104031"/>
                </a:solidFill>
                <a:latin typeface="Verdana"/>
                <a:ea typeface="微軟正黑體" panose="020B0604030504040204" pitchFamily="34" charset="-120"/>
              </a:rPr>
              <a:t>儘量填滿</a:t>
            </a:r>
            <a:r>
              <a:rPr lang="en-US" altLang="zh-TW" sz="3600" kern="1200" dirty="0">
                <a:solidFill>
                  <a:srgbClr val="104031"/>
                </a:solidFill>
                <a:latin typeface="Verdana"/>
                <a:ea typeface="微軟正黑體" panose="020B0604030504040204" pitchFamily="34" charset="-120"/>
              </a:rPr>
              <a:t>30</a:t>
            </a:r>
            <a:r>
              <a:rPr lang="zh-TW" altLang="en-US" sz="3600" kern="1200" dirty="0" smtClean="0">
                <a:solidFill>
                  <a:srgbClr val="104031"/>
                </a:solidFill>
                <a:latin typeface="Verdana"/>
                <a:ea typeface="微軟正黑體" panose="020B0604030504040204" pitchFamily="34" charset="-120"/>
              </a:rPr>
              <a:t>個以上志願數</a:t>
            </a:r>
            <a:endParaRPr lang="zh-TW" altLang="en-US" sz="3600" kern="1200" dirty="0">
              <a:solidFill>
                <a:srgbClr val="5C2D5C"/>
              </a:solidFill>
              <a:latin typeface="華康細圓體" panose="02010609010101010101" pitchFamily="49" charset="-120"/>
              <a:ea typeface="華康細圓體" panose="02010609010101010101" pitchFamily="49" charset="-120"/>
            </a:endParaRPr>
          </a:p>
          <a:p>
            <a:pPr marL="342900" indent="-342900">
              <a:lnSpc>
                <a:spcPct val="150000"/>
              </a:lnSpc>
              <a:defRPr/>
            </a:pPr>
            <a:endParaRPr lang="en-US" altLang="zh-TW" sz="2800" dirty="0" smtClean="0">
              <a:solidFill>
                <a:srgbClr val="0000FF"/>
              </a:solidFill>
              <a:latin typeface="華康細圓體" panose="02010609010101010101" pitchFamily="49" charset="-120"/>
              <a:ea typeface="華康細圓體" panose="02010609010101010101" pitchFamily="49" charset="-120"/>
            </a:endParaRPr>
          </a:p>
          <a:p>
            <a:pPr marL="342900" indent="-342900">
              <a:lnSpc>
                <a:spcPct val="150000"/>
              </a:lnSpc>
              <a:defRPr/>
            </a:pPr>
            <a:endParaRPr lang="en-US" altLang="zh-TW" sz="2800" dirty="0" smtClean="0">
              <a:solidFill>
                <a:srgbClr val="0000FF"/>
              </a:solidFill>
              <a:latin typeface="華康細圓體" panose="02010609010101010101" pitchFamily="49" charset="-120"/>
              <a:ea typeface="華康細圓體" panose="02010609010101010101" pitchFamily="49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58888" y="296863"/>
            <a:ext cx="7092950" cy="14462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大溪國中</a:t>
            </a:r>
            <a:r>
              <a:rPr kumimoji="0" lang="en-US" altLang="zh-TW" sz="4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105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學年度</a:t>
            </a:r>
            <a:b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</a:b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免試入學志願選填填寫表</a:t>
            </a:r>
            <a:endParaRPr kumimoji="0" lang="zh-TW" altLang="en-US" sz="4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" panose="02020603050405020304" pitchFamily="18" charset="0"/>
              <a:ea typeface="華康細圓體" panose="02010609010101010101" pitchFamily="49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894979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Content Placeholder 2"/>
          <p:cNvSpPr>
            <a:spLocks noGrp="1"/>
          </p:cNvSpPr>
          <p:nvPr>
            <p:ph idx="4294967295"/>
          </p:nvPr>
        </p:nvSpPr>
        <p:spPr>
          <a:xfrm>
            <a:off x="430213" y="1700213"/>
            <a:ext cx="8713787" cy="4391025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zh-TW" altLang="en-US" sz="2800" smtClean="0">
                <a:solidFill>
                  <a:srgbClr val="5C2D5C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一、</a:t>
            </a:r>
            <a:r>
              <a:rPr lang="zh-TW" altLang="en-US" sz="2800" smtClean="0">
                <a:solidFill>
                  <a:srgbClr val="FF0000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高中高職免試</a:t>
            </a:r>
            <a:r>
              <a:rPr lang="zh-TW" altLang="en-US" sz="2800" smtClean="0">
                <a:solidFill>
                  <a:srgbClr val="5C2D5C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共有</a:t>
            </a:r>
            <a:r>
              <a:rPr lang="en-US" altLang="zh-TW" sz="2800" smtClean="0">
                <a:solidFill>
                  <a:srgbClr val="FF0000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30</a:t>
            </a:r>
            <a:r>
              <a:rPr lang="zh-TW" altLang="en-US" sz="2800" smtClean="0">
                <a:solidFill>
                  <a:srgbClr val="FF0000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個志願數</a:t>
            </a:r>
            <a:r>
              <a:rPr lang="zh-TW" altLang="en-US" sz="2800" smtClean="0">
                <a:solidFill>
                  <a:srgbClr val="5C2D5C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可選填</a:t>
            </a:r>
            <a:r>
              <a:rPr lang="zh-TW" altLang="zh-TW" sz="2800" smtClean="0">
                <a:solidFill>
                  <a:srgbClr val="5C2D5C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。</a:t>
            </a:r>
            <a:endParaRPr lang="en-US" altLang="zh-TW" sz="2800" smtClean="0">
              <a:solidFill>
                <a:srgbClr val="5C2D5C"/>
              </a:solidFill>
              <a:latin typeface="華康細圓體" panose="02010609010101010101" pitchFamily="49" charset="-120"/>
              <a:ea typeface="華康細圓體" panose="02010609010101010101" pitchFamily="49" charset="-120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zh-TW" altLang="en-US" sz="2800" smtClean="0">
                <a:solidFill>
                  <a:srgbClr val="5C2D5C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二、</a:t>
            </a:r>
            <a:r>
              <a:rPr lang="zh-TW" altLang="en-US" sz="2800" smtClean="0">
                <a:solidFill>
                  <a:srgbClr val="FF0000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本區五專免試</a:t>
            </a:r>
            <a:r>
              <a:rPr lang="zh-TW" altLang="en-US" sz="2800" smtClean="0">
                <a:solidFill>
                  <a:srgbClr val="5C2D5C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共有</a:t>
            </a:r>
            <a:r>
              <a:rPr lang="en-US" altLang="zh-TW" sz="2800" smtClean="0">
                <a:solidFill>
                  <a:srgbClr val="FF0000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10</a:t>
            </a:r>
            <a:r>
              <a:rPr lang="zh-TW" altLang="en-US" sz="2800" smtClean="0">
                <a:solidFill>
                  <a:srgbClr val="FF0000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個志願數</a:t>
            </a:r>
            <a:r>
              <a:rPr lang="zh-TW" altLang="en-US" sz="2800" smtClean="0">
                <a:solidFill>
                  <a:srgbClr val="5C2D5C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可選填。</a:t>
            </a:r>
            <a:endParaRPr lang="en-US" altLang="zh-TW" sz="2800" smtClean="0">
              <a:solidFill>
                <a:srgbClr val="5C2D5C"/>
              </a:solidFill>
              <a:latin typeface="華康細圓體" panose="02010609010101010101" pitchFamily="49" charset="-120"/>
              <a:ea typeface="華康細圓體" panose="02010609010101010101" pitchFamily="49" charset="-120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zh-TW" altLang="en-US" sz="2800" smtClean="0">
                <a:solidFill>
                  <a:srgbClr val="5C2D5C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三、高中高職</a:t>
            </a:r>
            <a:r>
              <a:rPr lang="zh-TW" altLang="en-US" sz="2800" smtClean="0">
                <a:solidFill>
                  <a:srgbClr val="FF0000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職業類科跨校同一職群連續選填為志願</a:t>
            </a:r>
            <a:endParaRPr lang="en-US" altLang="zh-TW" sz="2800" smtClean="0">
              <a:solidFill>
                <a:srgbClr val="FF0000"/>
              </a:solidFill>
              <a:latin typeface="華康細圓體" panose="02010609010101010101" pitchFamily="49" charset="-120"/>
              <a:ea typeface="華康細圓體" panose="02010609010101010101" pitchFamily="49" charset="-120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TW" sz="2800" smtClean="0">
                <a:solidFill>
                  <a:srgbClr val="FF0000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   </a:t>
            </a:r>
            <a:r>
              <a:rPr lang="zh-TW" altLang="en-US" sz="2800" smtClean="0">
                <a:solidFill>
                  <a:srgbClr val="FF0000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 時，視為同一志願序計分</a:t>
            </a:r>
            <a:r>
              <a:rPr lang="zh-TW" altLang="en-US" sz="2800" smtClean="0">
                <a:solidFill>
                  <a:srgbClr val="5C2D5C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。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zh-TW" altLang="en-US" sz="2800" smtClean="0">
                <a:solidFill>
                  <a:srgbClr val="5C2D5C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四、本區五專科別</a:t>
            </a:r>
            <a:r>
              <a:rPr lang="zh-TW" altLang="en-US" sz="2800" smtClean="0">
                <a:solidFill>
                  <a:srgbClr val="FF0000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跨校同一職群連續選填為志願時，</a:t>
            </a:r>
            <a:endParaRPr lang="en-US" altLang="zh-TW" sz="2800" smtClean="0">
              <a:solidFill>
                <a:srgbClr val="FF0000"/>
              </a:solidFill>
              <a:latin typeface="華康細圓體" panose="02010609010101010101" pitchFamily="49" charset="-120"/>
              <a:ea typeface="華康細圓體" panose="02010609010101010101" pitchFamily="49" charset="-120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TW" sz="2800" smtClean="0">
                <a:solidFill>
                  <a:srgbClr val="FF0000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    </a:t>
            </a:r>
            <a:r>
              <a:rPr lang="zh-TW" altLang="en-US" sz="2800" smtClean="0">
                <a:solidFill>
                  <a:srgbClr val="FF0000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視為同一志願序計分</a:t>
            </a:r>
            <a:r>
              <a:rPr lang="zh-TW" altLang="en-US" sz="2800" smtClean="0">
                <a:latin typeface="華康細圓體" panose="02010609010101010101" pitchFamily="49" charset="-120"/>
                <a:ea typeface="華康細圓體" panose="02010609010101010101" pitchFamily="49" charset="-120"/>
              </a:rPr>
              <a:t>。</a:t>
            </a:r>
            <a:endParaRPr lang="en-US" altLang="zh-TW" sz="2800" smtClean="0">
              <a:solidFill>
                <a:srgbClr val="5C2D5C"/>
              </a:solidFill>
              <a:latin typeface="華康細圓體" panose="02010609010101010101" pitchFamily="49" charset="-120"/>
              <a:ea typeface="華康細圓體" panose="02010609010101010101" pitchFamily="49" charset="-120"/>
            </a:endParaRPr>
          </a:p>
        </p:txBody>
      </p:sp>
      <p:sp>
        <p:nvSpPr>
          <p:cNvPr id="132100" name="Rectangle 2"/>
          <p:cNvSpPr txBox="1">
            <a:spLocks noChangeArrowheads="1"/>
          </p:cNvSpPr>
          <p:nvPr/>
        </p:nvSpPr>
        <p:spPr bwMode="auto">
          <a:xfrm>
            <a:off x="719138" y="549275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zh-TW" altLang="en-US" sz="4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試模擬志願選填重要概念</a:t>
            </a:r>
            <a:r>
              <a:rPr lang="en-US" altLang="zh-TW" sz="4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1/3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20775" y="1268413"/>
            <a:ext cx="7772400" cy="719137"/>
          </a:xfrm>
        </p:spPr>
        <p:txBody>
          <a:bodyPr anchor="ctr"/>
          <a:lstStyle/>
          <a:p>
            <a:pPr algn="ctr">
              <a:defRPr/>
            </a:pPr>
            <a:r>
              <a:rPr lang="zh-TW" altLang="en-US" b="0" cap="none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志願序級分計算規則</a:t>
            </a:r>
            <a:r>
              <a:rPr lang="en-US" altLang="zh-TW" b="0" cap="none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0" cap="none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高中高職</a:t>
            </a:r>
            <a:r>
              <a:rPr lang="en-US" altLang="zh-TW" b="0" cap="none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br>
              <a:rPr lang="en-US" altLang="zh-TW" b="0" cap="none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b="0" cap="none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312988"/>
            <a:ext cx="8281987" cy="3421062"/>
          </a:xfrm>
        </p:spPr>
        <p:txBody>
          <a:bodyPr anchor="t"/>
          <a:lstStyle/>
          <a:p>
            <a:pPr marL="342900" indent="-342900">
              <a:lnSpc>
                <a:spcPct val="80000"/>
              </a:lnSpc>
            </a:pPr>
            <a:r>
              <a:rPr lang="en-US" altLang="zh-TW" sz="3200" smtClean="0">
                <a:solidFill>
                  <a:schemeClr val="hlink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-</a:t>
            </a:r>
            <a:r>
              <a:rPr lang="zh-TW" altLang="en-US" sz="3200" smtClean="0">
                <a:solidFill>
                  <a:schemeClr val="hlink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志願單位</a:t>
            </a:r>
            <a:r>
              <a:rPr lang="en-US" altLang="zh-TW" sz="3200" smtClean="0">
                <a:solidFill>
                  <a:schemeClr val="hlink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(</a:t>
            </a:r>
            <a:r>
              <a:rPr lang="zh-TW" altLang="en-US" sz="3200" smtClean="0">
                <a:solidFill>
                  <a:schemeClr val="hlink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志願數</a:t>
            </a:r>
            <a:r>
              <a:rPr lang="en-US" altLang="zh-TW" sz="3200" smtClean="0">
                <a:solidFill>
                  <a:schemeClr val="hlink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)</a:t>
            </a:r>
          </a:p>
          <a:p>
            <a:pPr marL="342900" indent="-342900">
              <a:lnSpc>
                <a:spcPct val="200000"/>
              </a:lnSpc>
              <a:buFontTx/>
              <a:buChar char="•"/>
            </a:pPr>
            <a:r>
              <a:rPr lang="zh-TW" altLang="en-US" sz="3200" smtClean="0">
                <a:solidFill>
                  <a:srgbClr val="0000FF"/>
                </a:solidFill>
                <a:latin typeface="華康細圓體" panose="02010609010101010101" pitchFamily="49" charset="-120"/>
                <a:ea typeface="華康細圓體" panose="02010609010101010101" pitchFamily="49" charset="-120"/>
                <a:cs typeface="Times New Roman" panose="02020603050405020304" pitchFamily="18" charset="0"/>
              </a:rPr>
              <a:t>以科為單位</a:t>
            </a:r>
            <a:r>
              <a:rPr lang="en-US" altLang="zh-TW" sz="3200" smtClean="0">
                <a:solidFill>
                  <a:schemeClr val="hlink"/>
                </a:solidFill>
                <a:latin typeface="華康細圓體" panose="02010609010101010101" pitchFamily="49" charset="-120"/>
                <a:ea typeface="華康細圓體" panose="02010609010101010101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200" smtClean="0">
                <a:solidFill>
                  <a:schemeClr val="hlink"/>
                </a:solidFill>
                <a:latin typeface="華康細圓體" panose="02010609010101010101" pitchFamily="49" charset="-120"/>
                <a:ea typeface="華康細圓體" panose="02010609010101010101" pitchFamily="49" charset="-120"/>
                <a:cs typeface="Times New Roman" panose="02020603050405020304" pitchFamily="18" charset="0"/>
              </a:rPr>
              <a:t>高中普通科、綜合高中視為一校一志願</a:t>
            </a:r>
            <a:r>
              <a:rPr lang="zh-TW" altLang="zh-TW" sz="3200" smtClean="0">
                <a:solidFill>
                  <a:schemeClr val="hlink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；</a:t>
            </a:r>
            <a:r>
              <a:rPr lang="zh-TW" altLang="en-US" sz="3200" smtClean="0">
                <a:solidFill>
                  <a:schemeClr val="hlink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高職：職業類科</a:t>
            </a:r>
            <a:r>
              <a:rPr lang="en-US" altLang="zh-TW" sz="3200" smtClean="0">
                <a:solidFill>
                  <a:schemeClr val="hlink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)</a:t>
            </a:r>
            <a:r>
              <a:rPr lang="zh-TW" altLang="en-US" sz="3200" smtClean="0">
                <a:solidFill>
                  <a:schemeClr val="hlink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，總志願數為</a:t>
            </a:r>
            <a:r>
              <a:rPr lang="en-US" altLang="zh-TW" sz="3200" smtClean="0">
                <a:solidFill>
                  <a:schemeClr val="hlink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30</a:t>
            </a:r>
            <a:r>
              <a:rPr lang="zh-TW" altLang="en-US" sz="3200" smtClean="0">
                <a:solidFill>
                  <a:schemeClr val="hlink"/>
                </a:solidFill>
                <a:latin typeface="華康細圓體" panose="02010609010101010101" pitchFamily="49" charset="-120"/>
                <a:ea typeface="華康細圓體" panose="02010609010101010101" pitchFamily="49" charset="-120"/>
              </a:rPr>
              <a:t>科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7_MSC_MS_EA_Buisiness_ID04">
  <a:themeElements>
    <a:clrScheme name="Wrapper">
      <a:dk1>
        <a:sysClr val="windowText" lastClr="000000"/>
      </a:dk1>
      <a:lt1>
        <a:sysClr val="window" lastClr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08BBDB"/>
      </a:accent3>
      <a:accent4>
        <a:srgbClr val="687CDD"/>
      </a:accent4>
      <a:accent5>
        <a:srgbClr val="28C874"/>
      </a:accent5>
      <a:accent6>
        <a:srgbClr val="E47963"/>
      </a:accent6>
      <a:hlink>
        <a:srgbClr val="64C143"/>
      </a:hlink>
      <a:folHlink>
        <a:srgbClr val="9A9A9A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Calligraphy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30000"/>
              </a:schemeClr>
            </a:gs>
            <a:gs pos="50000">
              <a:schemeClr val="phClr">
                <a:tint val="45000"/>
                <a:satMod val="220000"/>
              </a:schemeClr>
            </a:gs>
            <a:gs pos="100000">
              <a:schemeClr val="phClr">
                <a:tint val="90000"/>
                <a:satMod val="13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200000"/>
              </a:schemeClr>
            </a:gs>
            <a:gs pos="50000">
              <a:schemeClr val="phClr">
                <a:tint val="100000"/>
                <a:shade val="60000"/>
                <a:hueMod val="100000"/>
                <a:satMod val="180000"/>
              </a:schemeClr>
            </a:gs>
            <a:gs pos="100000">
              <a:schemeClr val="phClr">
                <a:tint val="100000"/>
                <a:shade val="90000"/>
                <a:hueMod val="100000"/>
                <a:satMod val="2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50600">
              <a:schemeClr val="phClr">
                <a:alpha val="40000"/>
              </a:schemeClr>
            </a:glow>
          </a:effectLst>
        </a:effectStyle>
        <a:effectStyle>
          <a:effectLst>
            <a:glow rad="101600">
              <a:schemeClr val="phClr">
                <a:alpha val="60000"/>
              </a:schemeClr>
            </a:glow>
          </a:effectLst>
          <a:scene3d>
            <a:camera prst="isometricLeftDown" fov="0">
              <a:rot lat="0" lon="0" rev="0"/>
            </a:camera>
            <a:lightRig rig="harsh" dir="tl">
              <a:rot lat="0" lon="0" rev="14280000"/>
            </a:lightRig>
          </a:scene3d>
          <a:sp3d prstMaterial="flat">
            <a:bevelT w="38100" h="50800" prst="softRound"/>
          </a:sp3d>
        </a:effectStyle>
        <a:effectStyle>
          <a:effectLst>
            <a:glow>
              <a:schemeClr val="phClr"/>
            </a:glow>
          </a:effectLst>
          <a:scene3d>
            <a:camera prst="isometricLeftDown">
              <a:rot lat="0" lon="0" rev="0"/>
            </a:camera>
            <a:lightRig rig="harsh" dir="tl">
              <a:rot lat="0" lon="0" rev="1428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2_Blank Presentation">
  <a:themeElements>
    <a:clrScheme name="Blank Presentation 14">
      <a:dk1>
        <a:srgbClr val="CC0066"/>
      </a:dk1>
      <a:lt1>
        <a:srgbClr val="FFFFFF"/>
      </a:lt1>
      <a:dk2>
        <a:srgbClr val="CC0066"/>
      </a:dk2>
      <a:lt2>
        <a:srgbClr val="993366"/>
      </a:lt2>
      <a:accent1>
        <a:srgbClr val="FFFFCC"/>
      </a:accent1>
      <a:accent2>
        <a:srgbClr val="663366"/>
      </a:accent2>
      <a:accent3>
        <a:srgbClr val="FFFFFF"/>
      </a:accent3>
      <a:accent4>
        <a:srgbClr val="AE0056"/>
      </a:accent4>
      <a:accent5>
        <a:srgbClr val="FFFFE2"/>
      </a:accent5>
      <a:accent6>
        <a:srgbClr val="5C2D5C"/>
      </a:accent6>
      <a:hlink>
        <a:srgbClr val="CC0033"/>
      </a:hlink>
      <a:folHlink>
        <a:srgbClr val="FF018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CC0066"/>
        </a:dk1>
        <a:lt1>
          <a:srgbClr val="FFFFFF"/>
        </a:lt1>
        <a:dk2>
          <a:srgbClr val="CC0066"/>
        </a:dk2>
        <a:lt2>
          <a:srgbClr val="993366"/>
        </a:lt2>
        <a:accent1>
          <a:srgbClr val="FFFFCC"/>
        </a:accent1>
        <a:accent2>
          <a:srgbClr val="663366"/>
        </a:accent2>
        <a:accent3>
          <a:srgbClr val="FFFFFF"/>
        </a:accent3>
        <a:accent4>
          <a:srgbClr val="AE0056"/>
        </a:accent4>
        <a:accent5>
          <a:srgbClr val="FFFFE2"/>
        </a:accent5>
        <a:accent6>
          <a:srgbClr val="5C2D5C"/>
        </a:accent6>
        <a:hlink>
          <a:srgbClr val="CC0033"/>
        </a:hlink>
        <a:folHlink>
          <a:srgbClr val="CC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4">
        <a:dk1>
          <a:srgbClr val="CC0066"/>
        </a:dk1>
        <a:lt1>
          <a:srgbClr val="FFFFFF"/>
        </a:lt1>
        <a:dk2>
          <a:srgbClr val="CC0066"/>
        </a:dk2>
        <a:lt2>
          <a:srgbClr val="993366"/>
        </a:lt2>
        <a:accent1>
          <a:srgbClr val="FFFFCC"/>
        </a:accent1>
        <a:accent2>
          <a:srgbClr val="663366"/>
        </a:accent2>
        <a:accent3>
          <a:srgbClr val="FFFFFF"/>
        </a:accent3>
        <a:accent4>
          <a:srgbClr val="AE0056"/>
        </a:accent4>
        <a:accent5>
          <a:srgbClr val="FFFFE2"/>
        </a:accent5>
        <a:accent6>
          <a:srgbClr val="5C2D5C"/>
        </a:accent6>
        <a:hlink>
          <a:srgbClr val="CC0033"/>
        </a:hlink>
        <a:folHlink>
          <a:srgbClr val="FF01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04_MSC_MS_EA_Buisiness_ID04">
  <a:themeElements>
    <a:clrScheme name="Wrapper">
      <a:dk1>
        <a:sysClr val="windowText" lastClr="000000"/>
      </a:dk1>
      <a:lt1>
        <a:sysClr val="window" lastClr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08BBDB"/>
      </a:accent3>
      <a:accent4>
        <a:srgbClr val="687CDD"/>
      </a:accent4>
      <a:accent5>
        <a:srgbClr val="28C874"/>
      </a:accent5>
      <a:accent6>
        <a:srgbClr val="E47963"/>
      </a:accent6>
      <a:hlink>
        <a:srgbClr val="64C143"/>
      </a:hlink>
      <a:folHlink>
        <a:srgbClr val="9A9A9A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Calligraphy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30000"/>
              </a:schemeClr>
            </a:gs>
            <a:gs pos="50000">
              <a:schemeClr val="phClr">
                <a:tint val="45000"/>
                <a:satMod val="220000"/>
              </a:schemeClr>
            </a:gs>
            <a:gs pos="100000">
              <a:schemeClr val="phClr">
                <a:tint val="90000"/>
                <a:satMod val="13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200000"/>
              </a:schemeClr>
            </a:gs>
            <a:gs pos="50000">
              <a:schemeClr val="phClr">
                <a:tint val="100000"/>
                <a:shade val="60000"/>
                <a:hueMod val="100000"/>
                <a:satMod val="180000"/>
              </a:schemeClr>
            </a:gs>
            <a:gs pos="100000">
              <a:schemeClr val="phClr">
                <a:tint val="100000"/>
                <a:shade val="90000"/>
                <a:hueMod val="100000"/>
                <a:satMod val="2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50600">
              <a:schemeClr val="phClr">
                <a:alpha val="40000"/>
              </a:schemeClr>
            </a:glow>
          </a:effectLst>
        </a:effectStyle>
        <a:effectStyle>
          <a:effectLst>
            <a:glow rad="101600">
              <a:schemeClr val="phClr">
                <a:alpha val="60000"/>
              </a:schemeClr>
            </a:glow>
          </a:effectLst>
          <a:scene3d>
            <a:camera prst="isometricLeftDown" fov="0">
              <a:rot lat="0" lon="0" rev="0"/>
            </a:camera>
            <a:lightRig rig="harsh" dir="tl">
              <a:rot lat="0" lon="0" rev="14280000"/>
            </a:lightRig>
          </a:scene3d>
          <a:sp3d prstMaterial="flat">
            <a:bevelT w="38100" h="50800" prst="softRound"/>
          </a:sp3d>
        </a:effectStyle>
        <a:effectStyle>
          <a:effectLst>
            <a:glow>
              <a:schemeClr val="phClr"/>
            </a:glow>
          </a:effectLst>
          <a:scene3d>
            <a:camera prst="isometricLeftDown">
              <a:rot lat="0" lon="0" rev="0"/>
            </a:camera>
            <a:lightRig rig="harsh" dir="tl">
              <a:rot lat="0" lon="0" rev="1428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SC_MS_EA_Buisiness_ID04">
  <a:themeElements>
    <a:clrScheme name="Wrapper">
      <a:dk1>
        <a:sysClr val="windowText" lastClr="000000"/>
      </a:dk1>
      <a:lt1>
        <a:sysClr val="window" lastClr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08BBDB"/>
      </a:accent3>
      <a:accent4>
        <a:srgbClr val="687CDD"/>
      </a:accent4>
      <a:accent5>
        <a:srgbClr val="28C874"/>
      </a:accent5>
      <a:accent6>
        <a:srgbClr val="E47963"/>
      </a:accent6>
      <a:hlink>
        <a:srgbClr val="64C143"/>
      </a:hlink>
      <a:folHlink>
        <a:srgbClr val="9A9A9A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Calligraphy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30000"/>
              </a:schemeClr>
            </a:gs>
            <a:gs pos="50000">
              <a:schemeClr val="phClr">
                <a:tint val="45000"/>
                <a:satMod val="220000"/>
              </a:schemeClr>
            </a:gs>
            <a:gs pos="100000">
              <a:schemeClr val="phClr">
                <a:tint val="90000"/>
                <a:satMod val="13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200000"/>
              </a:schemeClr>
            </a:gs>
            <a:gs pos="50000">
              <a:schemeClr val="phClr">
                <a:tint val="100000"/>
                <a:shade val="60000"/>
                <a:hueMod val="100000"/>
                <a:satMod val="180000"/>
              </a:schemeClr>
            </a:gs>
            <a:gs pos="100000">
              <a:schemeClr val="phClr">
                <a:tint val="100000"/>
                <a:shade val="90000"/>
                <a:hueMod val="100000"/>
                <a:satMod val="2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50600">
              <a:schemeClr val="phClr">
                <a:alpha val="40000"/>
              </a:schemeClr>
            </a:glow>
          </a:effectLst>
        </a:effectStyle>
        <a:effectStyle>
          <a:effectLst>
            <a:glow rad="101600">
              <a:schemeClr val="phClr">
                <a:alpha val="60000"/>
              </a:schemeClr>
            </a:glow>
          </a:effectLst>
          <a:scene3d>
            <a:camera prst="isometricLeftDown" fov="0">
              <a:rot lat="0" lon="0" rev="0"/>
            </a:camera>
            <a:lightRig rig="harsh" dir="tl">
              <a:rot lat="0" lon="0" rev="14280000"/>
            </a:lightRig>
          </a:scene3d>
          <a:sp3d prstMaterial="flat">
            <a:bevelT w="38100" h="50800" prst="softRound"/>
          </a:sp3d>
        </a:effectStyle>
        <a:effectStyle>
          <a:effectLst>
            <a:glow>
              <a:schemeClr val="phClr"/>
            </a:glow>
          </a:effectLst>
          <a:scene3d>
            <a:camera prst="isometricLeftDown">
              <a:rot lat="0" lon="0" rev="0"/>
            </a:camera>
            <a:lightRig rig="harsh" dir="tl">
              <a:rot lat="0" lon="0" rev="1428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奧斯丁">
  <a:themeElements>
    <a:clrScheme name="奧斯丁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奧斯丁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奧斯丁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3242</TotalTime>
  <Words>1975</Words>
  <Application>Microsoft Office PowerPoint</Application>
  <PresentationFormat>如螢幕大小 (4:3)</PresentationFormat>
  <Paragraphs>454</Paragraphs>
  <Slides>25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5</vt:i4>
      </vt:variant>
      <vt:variant>
        <vt:lpstr>投影片標題</vt:lpstr>
      </vt:variant>
      <vt:variant>
        <vt:i4>25</vt:i4>
      </vt:variant>
    </vt:vector>
  </HeadingPairs>
  <TitlesOfParts>
    <vt:vector size="30" baseType="lpstr">
      <vt:lpstr>7_MSC_MS_EA_Buisiness_ID04</vt:lpstr>
      <vt:lpstr>12_Blank Presentation</vt:lpstr>
      <vt:lpstr>104_MSC_MS_EA_Buisiness_ID04</vt:lpstr>
      <vt:lpstr>MSC_MS_EA_Buisiness_ID04</vt:lpstr>
      <vt:lpstr>奧斯丁</vt:lpstr>
      <vt:lpstr>105學年度桃連區免試入學 試模擬志願選填說明</vt:lpstr>
      <vt:lpstr>全國免試作業流程</vt:lpstr>
      <vt:lpstr>試模擬測驗後重要期程</vt:lpstr>
      <vt:lpstr>試模擬測驗後重要期程</vt:lpstr>
      <vt:lpstr>個別序位</vt:lpstr>
      <vt:lpstr>以105學年度為例</vt:lpstr>
      <vt:lpstr>PowerPoint 簡報</vt:lpstr>
      <vt:lpstr>PowerPoint 簡報</vt:lpstr>
      <vt:lpstr>志願序級分計算規則(高中高職) </vt:lpstr>
      <vt:lpstr>PowerPoint 簡報</vt:lpstr>
      <vt:lpstr>志願選填範例一：高中職</vt:lpstr>
      <vt:lpstr>志願選填範例二：高中職</vt:lpstr>
      <vt:lpstr>比較：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五專部分免試名額納入本區</vt:lpstr>
      <vt:lpstr>志願順序影響甚大</vt:lpstr>
      <vt:lpstr>適性入學宣導網說明</vt:lpstr>
      <vt:lpstr>PowerPoint 簡報</vt:lpstr>
      <vt:lpstr>PowerPoint 簡報</vt:lpstr>
      <vt:lpstr>試模擬志願選填平台系統</vt:lpstr>
    </vt:vector>
  </TitlesOfParts>
  <Company>Presentation Magazine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Easter Pastel Eggs</dc:title>
  <dc:creator>Presentation Magazine</dc:creator>
  <cp:lastModifiedBy>user</cp:lastModifiedBy>
  <cp:revision>306</cp:revision>
  <cp:lastPrinted>2016-12-22T04:30:39Z</cp:lastPrinted>
  <dcterms:created xsi:type="dcterms:W3CDTF">2006-02-25T11:00:53Z</dcterms:created>
  <dcterms:modified xsi:type="dcterms:W3CDTF">2016-12-29T05:14:19Z</dcterms:modified>
</cp:coreProperties>
</file>