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handoutMasterIdLst>
    <p:handoutMasterId r:id="rId10"/>
  </p:handoutMasterIdLst>
  <p:sldIdLst>
    <p:sldId id="256" r:id="rId2"/>
    <p:sldId id="289" r:id="rId3"/>
    <p:sldId id="290" r:id="rId4"/>
    <p:sldId id="300" r:id="rId5"/>
    <p:sldId id="308" r:id="rId6"/>
    <p:sldId id="309" r:id="rId7"/>
    <p:sldId id="310" r:id="rId8"/>
  </p:sldIdLst>
  <p:sldSz cx="9144000" cy="6858000" type="screen4x3"/>
  <p:notesSz cx="9926638" cy="679767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0" autoAdjust="0"/>
  </p:normalViewPr>
  <p:slideViewPr>
    <p:cSldViewPr>
      <p:cViewPr varScale="1">
        <p:scale>
          <a:sx n="102" d="100"/>
          <a:sy n="102" d="100"/>
        </p:scale>
        <p:origin x="-228" y="-90"/>
      </p:cViewPr>
      <p:guideLst>
        <p:guide orient="horz" pos="2160"/>
        <p:guide pos="2880"/>
      </p:guideLst>
    </p:cSldViewPr>
  </p:slideViewPr>
  <p:outlineViewPr>
    <p:cViewPr>
      <p:scale>
        <a:sx n="33" d="100"/>
        <a:sy n="33" d="100"/>
      </p:scale>
      <p:origin x="0" y="75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1543" cy="339884"/>
          </a:xfrm>
          <a:prstGeom prst="rect">
            <a:avLst/>
          </a:prstGeom>
        </p:spPr>
        <p:txBody>
          <a:bodyPr vert="horz" lIns="91433" tIns="45717" rIns="91433" bIns="45717" rtlCol="0"/>
          <a:lstStyle>
            <a:lvl1pPr algn="l">
              <a:defRPr sz="1200"/>
            </a:lvl1pPr>
          </a:lstStyle>
          <a:p>
            <a:endParaRPr lang="zh-TW" altLang="en-US"/>
          </a:p>
        </p:txBody>
      </p:sp>
      <p:sp>
        <p:nvSpPr>
          <p:cNvPr id="3" name="日期版面配置區 2"/>
          <p:cNvSpPr>
            <a:spLocks noGrp="1"/>
          </p:cNvSpPr>
          <p:nvPr>
            <p:ph type="dt" sz="quarter" idx="1"/>
          </p:nvPr>
        </p:nvSpPr>
        <p:spPr>
          <a:xfrm>
            <a:off x="5622799" y="0"/>
            <a:ext cx="4301543" cy="339884"/>
          </a:xfrm>
          <a:prstGeom prst="rect">
            <a:avLst/>
          </a:prstGeom>
        </p:spPr>
        <p:txBody>
          <a:bodyPr vert="horz" lIns="91433" tIns="45717" rIns="91433" bIns="45717" rtlCol="0"/>
          <a:lstStyle>
            <a:lvl1pPr algn="r">
              <a:defRPr sz="1200"/>
            </a:lvl1pPr>
          </a:lstStyle>
          <a:p>
            <a:fld id="{7FB1E4C0-895C-416B-B422-BDD584F40DBE}" type="datetimeFigureOut">
              <a:rPr lang="zh-TW" altLang="en-US" smtClean="0"/>
              <a:t>2017/3/12</a:t>
            </a:fld>
            <a:endParaRPr lang="zh-TW" altLang="en-US"/>
          </a:p>
        </p:txBody>
      </p:sp>
      <p:sp>
        <p:nvSpPr>
          <p:cNvPr id="4" name="頁尾版面配置區 3"/>
          <p:cNvSpPr>
            <a:spLocks noGrp="1"/>
          </p:cNvSpPr>
          <p:nvPr>
            <p:ph type="ftr" sz="quarter" idx="2"/>
          </p:nvPr>
        </p:nvSpPr>
        <p:spPr>
          <a:xfrm>
            <a:off x="1" y="6456612"/>
            <a:ext cx="4301543" cy="339884"/>
          </a:xfrm>
          <a:prstGeom prst="rect">
            <a:avLst/>
          </a:prstGeom>
        </p:spPr>
        <p:txBody>
          <a:bodyPr vert="horz" lIns="91433" tIns="45717" rIns="91433" bIns="45717"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622799" y="6456612"/>
            <a:ext cx="4301543" cy="339884"/>
          </a:xfrm>
          <a:prstGeom prst="rect">
            <a:avLst/>
          </a:prstGeom>
        </p:spPr>
        <p:txBody>
          <a:bodyPr vert="horz" lIns="91433" tIns="45717" rIns="91433" bIns="45717" rtlCol="0" anchor="b"/>
          <a:lstStyle>
            <a:lvl1pPr algn="r">
              <a:defRPr sz="1200"/>
            </a:lvl1pPr>
          </a:lstStyle>
          <a:p>
            <a:fld id="{B71B54E1-0B70-4722-9CF9-B1BF404E210D}" type="slidenum">
              <a:rPr lang="zh-TW" altLang="en-US" smtClean="0"/>
              <a:t>‹#›</a:t>
            </a:fld>
            <a:endParaRPr lang="zh-TW" altLang="en-US"/>
          </a:p>
        </p:txBody>
      </p:sp>
    </p:spTree>
    <p:extLst>
      <p:ext uri="{BB962C8B-B14F-4D97-AF65-F5344CB8AC3E}">
        <p14:creationId xmlns:p14="http://schemas.microsoft.com/office/powerpoint/2010/main" val="3291235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1543" cy="339884"/>
          </a:xfrm>
          <a:prstGeom prst="rect">
            <a:avLst/>
          </a:prstGeom>
        </p:spPr>
        <p:txBody>
          <a:bodyPr vert="horz" lIns="91433" tIns="45717" rIns="91433" bIns="45717" rtlCol="0"/>
          <a:lstStyle>
            <a:lvl1pPr algn="l">
              <a:defRPr sz="1200"/>
            </a:lvl1pPr>
          </a:lstStyle>
          <a:p>
            <a:endParaRPr lang="zh-TW" altLang="en-US"/>
          </a:p>
        </p:txBody>
      </p:sp>
      <p:sp>
        <p:nvSpPr>
          <p:cNvPr id="3" name="日期版面配置區 2"/>
          <p:cNvSpPr>
            <a:spLocks noGrp="1"/>
          </p:cNvSpPr>
          <p:nvPr>
            <p:ph type="dt" idx="1"/>
          </p:nvPr>
        </p:nvSpPr>
        <p:spPr>
          <a:xfrm>
            <a:off x="5622799" y="0"/>
            <a:ext cx="4301543" cy="339884"/>
          </a:xfrm>
          <a:prstGeom prst="rect">
            <a:avLst/>
          </a:prstGeom>
        </p:spPr>
        <p:txBody>
          <a:bodyPr vert="horz" lIns="91433" tIns="45717" rIns="91433" bIns="45717" rtlCol="0"/>
          <a:lstStyle>
            <a:lvl1pPr algn="r">
              <a:defRPr sz="1200"/>
            </a:lvl1pPr>
          </a:lstStyle>
          <a:p>
            <a:fld id="{1C1CB498-50F1-482B-9907-A9B307CDB2E3}" type="datetimeFigureOut">
              <a:rPr lang="zh-TW" altLang="en-US" smtClean="0"/>
              <a:t>2017/3/12</a:t>
            </a:fld>
            <a:endParaRPr lang="zh-TW" altLang="en-US"/>
          </a:p>
        </p:txBody>
      </p:sp>
      <p:sp>
        <p:nvSpPr>
          <p:cNvPr id="4" name="投影片圖像版面配置區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33" tIns="45717" rIns="91433" bIns="45717" rtlCol="0" anchor="ctr"/>
          <a:lstStyle/>
          <a:p>
            <a:endParaRPr lang="zh-TW" altLang="en-US"/>
          </a:p>
        </p:txBody>
      </p:sp>
      <p:sp>
        <p:nvSpPr>
          <p:cNvPr id="5" name="備忘稿版面配置區 4"/>
          <p:cNvSpPr>
            <a:spLocks noGrp="1"/>
          </p:cNvSpPr>
          <p:nvPr>
            <p:ph type="body" sz="quarter" idx="3"/>
          </p:nvPr>
        </p:nvSpPr>
        <p:spPr>
          <a:xfrm>
            <a:off x="992664" y="3228896"/>
            <a:ext cx="7941310" cy="3058954"/>
          </a:xfrm>
          <a:prstGeom prst="rect">
            <a:avLst/>
          </a:prstGeom>
        </p:spPr>
        <p:txBody>
          <a:bodyPr vert="horz" lIns="91433" tIns="45717" rIns="91433" bIns="45717"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1" y="6456612"/>
            <a:ext cx="4301543" cy="339884"/>
          </a:xfrm>
          <a:prstGeom prst="rect">
            <a:avLst/>
          </a:prstGeom>
        </p:spPr>
        <p:txBody>
          <a:bodyPr vert="horz" lIns="91433" tIns="45717" rIns="91433" bIns="45717"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622799" y="6456612"/>
            <a:ext cx="4301543" cy="339884"/>
          </a:xfrm>
          <a:prstGeom prst="rect">
            <a:avLst/>
          </a:prstGeom>
        </p:spPr>
        <p:txBody>
          <a:bodyPr vert="horz" lIns="91433" tIns="45717" rIns="91433" bIns="45717" rtlCol="0" anchor="b"/>
          <a:lstStyle>
            <a:lvl1pPr algn="r">
              <a:defRPr sz="1200"/>
            </a:lvl1pPr>
          </a:lstStyle>
          <a:p>
            <a:fld id="{36B033B8-AFCE-4FE1-93B5-353E274F64DB}" type="slidenum">
              <a:rPr lang="zh-TW" altLang="en-US" smtClean="0"/>
              <a:t>‹#›</a:t>
            </a:fld>
            <a:endParaRPr lang="zh-TW" altLang="en-US"/>
          </a:p>
        </p:txBody>
      </p:sp>
    </p:spTree>
    <p:extLst>
      <p:ext uri="{BB962C8B-B14F-4D97-AF65-F5344CB8AC3E}">
        <p14:creationId xmlns:p14="http://schemas.microsoft.com/office/powerpoint/2010/main" val="1187247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43EFD5C-0DE1-4819-B808-B6F12CBCD00B}" type="datetimeFigureOut">
              <a:rPr lang="zh-TW" altLang="en-US" smtClean="0"/>
              <a:t>2017/3/12</a:t>
            </a:fld>
            <a:endParaRPr lang="zh-TW"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zh-TW"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7655820-DB9E-4D01-97EB-FCFFB5859AD7}" type="slidenum">
              <a:rPr lang="zh-TW" altLang="en-US" smtClean="0"/>
              <a:t>‹#›</a:t>
            </a:fld>
            <a:endParaRPr lang="zh-TW"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943EFD5C-0DE1-4819-B808-B6F12CBCD00B}" type="datetimeFigureOut">
              <a:rPr lang="zh-TW" altLang="en-US" smtClean="0"/>
              <a:t>2017/3/12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7655820-DB9E-4D01-97EB-FCFFB5859AD7}"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943EFD5C-0DE1-4819-B808-B6F12CBCD00B}" type="datetimeFigureOut">
              <a:rPr lang="zh-TW" altLang="en-US" smtClean="0"/>
              <a:t>2017/3/12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7655820-DB9E-4D01-97EB-FCFFB5859AD7}"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TW" altLang="en-US" dirty="0" smtClean="0"/>
              <a:t>按一下以編輯母片標題樣式</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3"/>
          <p:cNvSpPr>
            <a:spLocks noGrp="1"/>
          </p:cNvSpPr>
          <p:nvPr>
            <p:ph type="dt" sz="half" idx="10"/>
          </p:nvPr>
        </p:nvSpPr>
        <p:spPr/>
        <p:txBody>
          <a:bodyPr/>
          <a:lstStyle/>
          <a:p>
            <a:endParaRPr lang="zh-TW" altLang="en-US" dirty="0"/>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endParaRPr lang="zh-TW"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943EFD5C-0DE1-4819-B808-B6F12CBCD00B}" type="datetimeFigureOut">
              <a:rPr lang="zh-TW" altLang="en-US" smtClean="0"/>
              <a:t>2017/3/12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7655820-DB9E-4D01-97EB-FCFFB5859AD7}"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943EFD5C-0DE1-4819-B808-B6F12CBCD00B}" type="datetimeFigureOut">
              <a:rPr lang="zh-TW" altLang="en-US" smtClean="0"/>
              <a:t>2017/3/12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7655820-DB9E-4D01-97EB-FCFFB5859AD7}" type="slidenum">
              <a:rPr lang="zh-TW" altLang="en-US" smtClean="0"/>
              <a:t>‹#›</a:t>
            </a:fld>
            <a:endParaRPr lang="zh-TW" altLang="en-US"/>
          </a:p>
        </p:txBody>
      </p:sp>
      <p:sp>
        <p:nvSpPr>
          <p:cNvPr id="9" name="Content Placeholder 8"/>
          <p:cNvSpPr>
            <a:spLocks noGrp="1"/>
          </p:cNvSpPr>
          <p:nvPr>
            <p:ph sz="quarter" idx="13"/>
          </p:nvPr>
        </p:nvSpPr>
        <p:spPr>
          <a:xfrm>
            <a:off x="1042416" y="2313432"/>
            <a:ext cx="3419856" cy="349300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943EFD5C-0DE1-4819-B808-B6F12CBCD00B}" type="datetimeFigureOut">
              <a:rPr lang="zh-TW" altLang="en-US" smtClean="0"/>
              <a:t>2017/3/12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7655820-DB9E-4D01-97EB-FCFFB5859AD7}"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943EFD5C-0DE1-4819-B808-B6F12CBCD00B}" type="datetimeFigureOut">
              <a:rPr lang="zh-TW" altLang="en-US" smtClean="0"/>
              <a:t>2017/3/12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7655820-DB9E-4D01-97EB-FCFFB5859AD7}"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EFD5C-0DE1-4819-B808-B6F12CBCD00B}" type="datetimeFigureOut">
              <a:rPr lang="zh-TW" altLang="en-US" smtClean="0"/>
              <a:t>2017/3/12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87655820-DB9E-4D01-97EB-FCFFB5859AD7}"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43EFD5C-0DE1-4819-B808-B6F12CBCD00B}" type="datetimeFigureOut">
              <a:rPr lang="zh-TW" altLang="en-US" smtClean="0"/>
              <a:t>2017/3/12</a:t>
            </a:fld>
            <a:endParaRPr lang="zh-TW" altLang="en-US"/>
          </a:p>
        </p:txBody>
      </p:sp>
      <p:sp>
        <p:nvSpPr>
          <p:cNvPr id="7" name="Slide Number Placeholder 6"/>
          <p:cNvSpPr>
            <a:spLocks noGrp="1"/>
          </p:cNvSpPr>
          <p:nvPr>
            <p:ph type="sldNum" sz="quarter" idx="12"/>
          </p:nvPr>
        </p:nvSpPr>
        <p:spPr/>
        <p:txBody>
          <a:bodyPr/>
          <a:lstStyle/>
          <a:p>
            <a:fld id="{87655820-DB9E-4D01-97EB-FCFFB5859AD7}" type="slidenum">
              <a:rPr lang="zh-TW" altLang="en-US" smtClean="0"/>
              <a:t>‹#›</a:t>
            </a:fld>
            <a:endParaRPr lang="zh-TW"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TW"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zh-TW" altLang="en-US" smtClean="0"/>
              <a:t>按一下以編輯母片標題樣式</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zh-TW" altLang="en-US" smtClean="0"/>
              <a:t>按一下以編輯母片標題樣式</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943EFD5C-0DE1-4819-B808-B6F12CBCD00B}" type="datetimeFigureOut">
              <a:rPr lang="zh-TW" altLang="en-US" smtClean="0"/>
              <a:t>2017/3/12</a:t>
            </a:fld>
            <a:endParaRPr lang="zh-TW"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TW" altLang="en-US"/>
          </a:p>
        </p:txBody>
      </p:sp>
      <p:sp>
        <p:nvSpPr>
          <p:cNvPr id="7" name="Slide Number Placeholder 6"/>
          <p:cNvSpPr>
            <a:spLocks noGrp="1"/>
          </p:cNvSpPr>
          <p:nvPr>
            <p:ph type="sldNum" sz="quarter" idx="12"/>
          </p:nvPr>
        </p:nvSpPr>
        <p:spPr/>
        <p:txBody>
          <a:bodyPr/>
          <a:lstStyle/>
          <a:p>
            <a:fld id="{87655820-DB9E-4D01-97EB-FCFFB5859AD7}"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43EFD5C-0DE1-4819-B808-B6F12CBCD00B}" type="datetimeFigureOut">
              <a:rPr lang="zh-TW" altLang="en-US" smtClean="0"/>
              <a:t>2017/3/12</a:t>
            </a:fld>
            <a:endParaRPr lang="zh-TW"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zh-TW"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7655820-DB9E-4D01-97EB-FCFFB5859AD7}"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106&#24180;&#24230;&#22823;&#28330;&#22283;&#20013;&#20116;&#23560;&#20813;&#35430;&#20837;&#23416;&#34892;&#20107;&#26310;.doc" TargetMode="External"/><Relationship Id="rId7" Type="http://schemas.openxmlformats.org/officeDocument/2006/relationships/hyperlink" Target="&#21407;&#20303;&#27665;&#40643;&#33394;.pdf" TargetMode="External"/><Relationship Id="rId2" Type="http://schemas.openxmlformats.org/officeDocument/2006/relationships/hyperlink" Target="http://coolokey.synology.me/registration/" TargetMode="External"/><Relationship Id="rId1" Type="http://schemas.openxmlformats.org/officeDocument/2006/relationships/slideLayout" Target="../slideLayouts/slideLayout2.xml"/><Relationship Id="rId6" Type="http://schemas.openxmlformats.org/officeDocument/2006/relationships/hyperlink" Target="&#19968;&#33324;&#29983;&#30333;&#33394;.pdf" TargetMode="External"/><Relationship Id="rId5" Type="http://schemas.openxmlformats.org/officeDocument/2006/relationships/hyperlink" Target="&#36229;&#38989;&#27604;&#24207;&#38917;&#30446;&#31309;&#20998;&#23565;&#29031;&#34920;---&#35498;&#26126;.pdf" TargetMode="External"/><Relationship Id="rId4" Type="http://schemas.openxmlformats.org/officeDocument/2006/relationships/hyperlink" Target="&#22823;&#28330;&#22283;&#20013;106&#23416;&#24180;&#24230;&#20116;&#23560;&#20813;&#35430;&#20837;&#23416;&#36229;&#38989;&#27604;&#24207;&#38917;&#30446;&#31309;&#20998;&#32080;&#31639;&#26680;&#31456;&#34920;---&#22871;&#21360;&#2925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9592" y="1556792"/>
            <a:ext cx="7200800" cy="2232248"/>
          </a:xfrm>
        </p:spPr>
        <p:txBody>
          <a:bodyPr>
            <a:noAutofit/>
          </a:bodyPr>
          <a:lstStyle/>
          <a:p>
            <a:r>
              <a:rPr lang="zh-TW" altLang="en-US" sz="4400" b="1" dirty="0" smtClean="0">
                <a:solidFill>
                  <a:schemeClr val="accent3">
                    <a:lumMod val="50000"/>
                  </a:schemeClr>
                </a:solidFill>
                <a:latin typeface="+mn-ea"/>
                <a:ea typeface="+mn-ea"/>
              </a:rPr>
              <a:t>桃園</a:t>
            </a:r>
            <a:r>
              <a:rPr lang="zh-TW" altLang="en-US" sz="4400" b="1" dirty="0">
                <a:solidFill>
                  <a:schemeClr val="accent3">
                    <a:lumMod val="50000"/>
                  </a:schemeClr>
                </a:solidFill>
                <a:latin typeface="+mn-ea"/>
                <a:ea typeface="+mn-ea"/>
              </a:rPr>
              <a:t>市</a:t>
            </a:r>
            <a:r>
              <a:rPr lang="zh-TW" altLang="en-US" sz="4400" b="1" dirty="0" smtClean="0">
                <a:solidFill>
                  <a:schemeClr val="accent3">
                    <a:lumMod val="50000"/>
                  </a:schemeClr>
                </a:solidFill>
                <a:latin typeface="+mn-ea"/>
                <a:ea typeface="+mn-ea"/>
              </a:rPr>
              <a:t>立大溪國中</a:t>
            </a:r>
            <a:r>
              <a:rPr lang="en-US" altLang="zh-TW" sz="4400" b="1" dirty="0">
                <a:solidFill>
                  <a:schemeClr val="accent3">
                    <a:lumMod val="50000"/>
                  </a:schemeClr>
                </a:solidFill>
                <a:latin typeface="+mn-ea"/>
                <a:ea typeface="+mn-ea"/>
              </a:rPr>
              <a:t/>
            </a:r>
            <a:br>
              <a:rPr lang="en-US" altLang="zh-TW" sz="4400" b="1" dirty="0">
                <a:solidFill>
                  <a:schemeClr val="accent3">
                    <a:lumMod val="50000"/>
                  </a:schemeClr>
                </a:solidFill>
                <a:latin typeface="+mn-ea"/>
                <a:ea typeface="+mn-ea"/>
              </a:rPr>
            </a:br>
            <a:r>
              <a:rPr lang="zh-TW" altLang="en-US" sz="4400" b="1" dirty="0" smtClean="0">
                <a:solidFill>
                  <a:srgbClr val="7030A0"/>
                </a:solidFill>
                <a:latin typeface="+mn-ea"/>
                <a:ea typeface="+mn-ea"/>
              </a:rPr>
              <a:t>九年級五專</a:t>
            </a:r>
            <a:r>
              <a:rPr lang="zh-TW" altLang="en-US" sz="4400" b="1" dirty="0" smtClean="0">
                <a:solidFill>
                  <a:srgbClr val="7030A0"/>
                </a:solidFill>
                <a:latin typeface="+mn-ea"/>
                <a:ea typeface="+mn-ea"/>
              </a:rPr>
              <a:t>升學</a:t>
            </a:r>
            <a:r>
              <a:rPr lang="en-US" altLang="zh-TW" sz="4400" b="1" dirty="0" smtClean="0">
                <a:solidFill>
                  <a:srgbClr val="7030A0"/>
                </a:solidFill>
                <a:latin typeface="+mn-ea"/>
                <a:ea typeface="+mn-ea"/>
              </a:rPr>
              <a:t>---</a:t>
            </a:r>
            <a:r>
              <a:rPr lang="zh-TW" altLang="en-US" sz="4400" b="1" dirty="0" smtClean="0">
                <a:solidFill>
                  <a:srgbClr val="7030A0"/>
                </a:solidFill>
                <a:latin typeface="+mn-ea"/>
                <a:ea typeface="+mn-ea"/>
              </a:rPr>
              <a:t>作業說明</a:t>
            </a:r>
            <a:endParaRPr lang="zh-TW" altLang="en-US" sz="4400" b="1" dirty="0">
              <a:solidFill>
                <a:srgbClr val="7030A0"/>
              </a:solidFill>
              <a:latin typeface="+mn-ea"/>
              <a:ea typeface="+mn-ea"/>
            </a:endParaRPr>
          </a:p>
        </p:txBody>
      </p:sp>
      <p:sp>
        <p:nvSpPr>
          <p:cNvPr id="3" name="副標題 2"/>
          <p:cNvSpPr>
            <a:spLocks noGrp="1"/>
          </p:cNvSpPr>
          <p:nvPr>
            <p:ph type="subTitle" idx="1"/>
          </p:nvPr>
        </p:nvSpPr>
        <p:spPr/>
        <p:txBody>
          <a:bodyPr>
            <a:normAutofit/>
          </a:bodyPr>
          <a:lstStyle/>
          <a:p>
            <a:r>
              <a:rPr lang="en-US" altLang="zh-TW" sz="3600" b="1" dirty="0" smtClean="0"/>
              <a:t>106.03.14</a:t>
            </a:r>
            <a:endParaRPr lang="en-US" altLang="zh-TW" sz="3600" b="1" dirty="0" smtClean="0"/>
          </a:p>
        </p:txBody>
      </p:sp>
      <p:sp>
        <p:nvSpPr>
          <p:cNvPr id="5" name="矩形 4"/>
          <p:cNvSpPr/>
          <p:nvPr/>
        </p:nvSpPr>
        <p:spPr>
          <a:xfrm>
            <a:off x="611560" y="4251628"/>
            <a:ext cx="3960440" cy="1754326"/>
          </a:xfrm>
          <a:prstGeom prst="rect">
            <a:avLst/>
          </a:prstGeom>
          <a:noFill/>
        </p:spPr>
        <p:txBody>
          <a:bodyPr wrap="square" lIns="91440" tIns="45720" rIns="91440" bIns="45720">
            <a:spAutoFit/>
          </a:bodyPr>
          <a:lstStyle/>
          <a:p>
            <a:pPr algn="ctr"/>
            <a:r>
              <a:rPr lang="zh-TW" alt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註冊組長</a:t>
            </a:r>
            <a:endParaRPr lang="en-US" altLang="zh-TW"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a:r>
              <a:rPr lang="zh-TW" alt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游貿仁老師</a:t>
            </a:r>
            <a:endParaRPr lang="zh-TW" alt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511125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92696"/>
            <a:ext cx="6651126"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文字方塊 5"/>
          <p:cNvSpPr txBox="1"/>
          <p:nvPr/>
        </p:nvSpPr>
        <p:spPr>
          <a:xfrm>
            <a:off x="6300192" y="6464891"/>
            <a:ext cx="1237839" cy="461665"/>
          </a:xfrm>
          <a:prstGeom prst="rect">
            <a:avLst/>
          </a:prstGeom>
          <a:noFill/>
        </p:spPr>
        <p:txBody>
          <a:bodyPr wrap="none" rtlCol="0">
            <a:spAutoFit/>
          </a:bodyPr>
          <a:lstStyle/>
          <a:p>
            <a:r>
              <a:rPr lang="zh-TW" altLang="en-US" sz="2400" dirty="0" smtClean="0"/>
              <a:t>手冊</a:t>
            </a:r>
            <a:r>
              <a:rPr lang="en-US" altLang="zh-TW" sz="2400" dirty="0" err="1"/>
              <a:t>P</a:t>
            </a:r>
            <a:r>
              <a:rPr lang="en-US" altLang="zh-TW" sz="2400" dirty="0" err="1" smtClean="0"/>
              <a:t>.9</a:t>
            </a:r>
            <a:endParaRPr lang="zh-TW" altLang="en-US" sz="2400" dirty="0"/>
          </a:p>
        </p:txBody>
      </p:sp>
    </p:spTree>
    <p:extLst>
      <p:ext uri="{BB962C8B-B14F-4D97-AF65-F5344CB8AC3E}">
        <p14:creationId xmlns:p14="http://schemas.microsoft.com/office/powerpoint/2010/main" val="504201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490" y="764704"/>
            <a:ext cx="7024744" cy="864096"/>
          </a:xfrm>
        </p:spPr>
        <p:txBody>
          <a:bodyPr/>
          <a:lstStyle/>
          <a:p>
            <a:r>
              <a:rPr lang="zh-TW" altLang="en-US" dirty="0"/>
              <a:t>五專免試入學 </a:t>
            </a:r>
          </a:p>
        </p:txBody>
      </p:sp>
      <p:sp>
        <p:nvSpPr>
          <p:cNvPr id="3" name="內容版面配置區 2"/>
          <p:cNvSpPr>
            <a:spLocks noGrp="1"/>
          </p:cNvSpPr>
          <p:nvPr>
            <p:ph idx="1"/>
          </p:nvPr>
        </p:nvSpPr>
        <p:spPr>
          <a:xfrm>
            <a:off x="755576" y="1556792"/>
            <a:ext cx="7848872" cy="4896544"/>
          </a:xfrm>
        </p:spPr>
        <p:txBody>
          <a:bodyPr>
            <a:normAutofit/>
          </a:bodyPr>
          <a:lstStyle/>
          <a:p>
            <a:endParaRPr lang="zh-TW" altLang="en-US" dirty="0"/>
          </a:p>
          <a:p>
            <a:r>
              <a:rPr lang="zh-TW" altLang="en-US" sz="3300" dirty="0"/>
              <a:t>免試入學招生對象：公私立國民中學應屆、非應屆畢業生或</a:t>
            </a:r>
            <a:r>
              <a:rPr lang="zh-TW" altLang="en-US" sz="3300" dirty="0" smtClean="0"/>
              <a:t>具同等學力</a:t>
            </a:r>
            <a:r>
              <a:rPr lang="zh-TW" altLang="en-US" sz="3300" dirty="0"/>
              <a:t>者。</a:t>
            </a:r>
          </a:p>
          <a:p>
            <a:r>
              <a:rPr lang="zh-TW" altLang="en-US" sz="3300" dirty="0"/>
              <a:t>辦理方式：免試就學區為全國一區，分北 、中、南</a:t>
            </a:r>
            <a:r>
              <a:rPr lang="zh-TW" altLang="en-US" sz="3300" dirty="0" smtClean="0"/>
              <a:t>三個</a:t>
            </a:r>
            <a:r>
              <a:rPr lang="zh-TW" altLang="en-US" sz="3300" dirty="0"/>
              <a:t>招生委員會辦理招生作業，</a:t>
            </a:r>
            <a:r>
              <a:rPr lang="zh-TW" altLang="en-US" sz="3300" dirty="0">
                <a:solidFill>
                  <a:srgbClr val="FF0000"/>
                </a:solidFill>
              </a:rPr>
              <a:t>考生僅得</a:t>
            </a:r>
            <a:r>
              <a:rPr lang="zh-TW" altLang="en-US" sz="3300" dirty="0" smtClean="0">
                <a:solidFill>
                  <a:srgbClr val="FF0000"/>
                </a:solidFill>
              </a:rPr>
              <a:t>於各</a:t>
            </a:r>
            <a:r>
              <a:rPr lang="zh-TW" altLang="en-US" sz="3300" dirty="0">
                <a:solidFill>
                  <a:srgbClr val="FF0000"/>
                </a:solidFill>
              </a:rPr>
              <a:t>區招生學校擇一校報名</a:t>
            </a:r>
            <a:r>
              <a:rPr lang="zh-TW" altLang="en-US" sz="3300" dirty="0"/>
              <a:t>，並參加</a:t>
            </a:r>
            <a:r>
              <a:rPr lang="zh-TW" altLang="en-US" sz="3300" dirty="0">
                <a:solidFill>
                  <a:srgbClr val="FF0000"/>
                </a:solidFill>
              </a:rPr>
              <a:t>現場</a:t>
            </a:r>
            <a:r>
              <a:rPr lang="zh-TW" altLang="en-US" sz="3300" dirty="0" smtClean="0">
                <a:solidFill>
                  <a:srgbClr val="FF0000"/>
                </a:solidFill>
              </a:rPr>
              <a:t>登記分</a:t>
            </a:r>
            <a:r>
              <a:rPr lang="zh-TW" altLang="en-US" sz="3300" dirty="0">
                <a:solidFill>
                  <a:srgbClr val="FF0000"/>
                </a:solidFill>
              </a:rPr>
              <a:t>發報到</a:t>
            </a:r>
            <a:r>
              <a:rPr lang="zh-TW" altLang="en-US" sz="3300" dirty="0"/>
              <a:t>。</a:t>
            </a:r>
          </a:p>
        </p:txBody>
      </p:sp>
    </p:spTree>
    <p:extLst>
      <p:ext uri="{BB962C8B-B14F-4D97-AF65-F5344CB8AC3E}">
        <p14:creationId xmlns:p14="http://schemas.microsoft.com/office/powerpoint/2010/main" val="2901206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17650"/>
            <a:ext cx="8163196" cy="4575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4444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908720"/>
            <a:ext cx="8424936" cy="792088"/>
          </a:xfrm>
        </p:spPr>
        <p:txBody>
          <a:bodyPr>
            <a:normAutofit/>
          </a:bodyPr>
          <a:lstStyle/>
          <a:p>
            <a:r>
              <a:rPr lang="zh-TW" altLang="en-US" sz="3200" dirty="0"/>
              <a:t>五專部分名額併入高中</a:t>
            </a:r>
            <a:r>
              <a:rPr lang="zh-TW" altLang="en-US" sz="3200" dirty="0" smtClean="0"/>
              <a:t>職免試</a:t>
            </a:r>
            <a:r>
              <a:rPr lang="zh-TW" altLang="en-US" sz="3200" dirty="0"/>
              <a:t>入學就學區招生 </a:t>
            </a:r>
          </a:p>
        </p:txBody>
      </p:sp>
      <p:sp>
        <p:nvSpPr>
          <p:cNvPr id="3" name="內容版面配置區 2"/>
          <p:cNvSpPr>
            <a:spLocks noGrp="1"/>
          </p:cNvSpPr>
          <p:nvPr>
            <p:ph idx="1"/>
          </p:nvPr>
        </p:nvSpPr>
        <p:spPr>
          <a:xfrm>
            <a:off x="539552" y="1844824"/>
            <a:ext cx="8064896" cy="5013176"/>
          </a:xfrm>
        </p:spPr>
        <p:txBody>
          <a:bodyPr>
            <a:normAutofit/>
          </a:bodyPr>
          <a:lstStyle/>
          <a:p>
            <a:r>
              <a:rPr lang="en-US" altLang="zh-TW" sz="2800" dirty="0" smtClean="0"/>
              <a:t>106</a:t>
            </a:r>
            <a:r>
              <a:rPr lang="zh-TW" altLang="en-US" sz="2800" dirty="0" smtClean="0"/>
              <a:t>學年</a:t>
            </a:r>
            <a:r>
              <a:rPr lang="zh-TW" altLang="en-US" sz="2800" dirty="0"/>
              <a:t>度五專免試入學部分學校之招生名額併入高中職免試入學部分就學區辦理招生</a:t>
            </a:r>
            <a:r>
              <a:rPr lang="zh-TW" altLang="en-US" sz="2800" dirty="0" smtClean="0"/>
              <a:t>。</a:t>
            </a:r>
            <a:endParaRPr lang="zh-TW" altLang="en-US" sz="2800" dirty="0"/>
          </a:p>
          <a:p>
            <a:r>
              <a:rPr lang="zh-TW" altLang="en-US" sz="2800" dirty="0" smtClean="0"/>
              <a:t>若</a:t>
            </a:r>
            <a:r>
              <a:rPr lang="zh-TW" altLang="en-US" sz="2800" dirty="0"/>
              <a:t>對於五專招生科組有就讀意願者，可於志願選填時同時選填五專之招生科組志願。</a:t>
            </a:r>
          </a:p>
          <a:p>
            <a:r>
              <a:rPr lang="zh-TW" altLang="en-US" sz="2800" dirty="0"/>
              <a:t>五專部分名額併入部分高中職就學區招生，其免試入學積分、超額比序採計項目及成績採計加權計分部分，依據各該就</a:t>
            </a:r>
            <a:r>
              <a:rPr lang="zh-TW" altLang="en-US" sz="2800" dirty="0" smtClean="0"/>
              <a:t>學區（桃連區）所</a:t>
            </a:r>
            <a:r>
              <a:rPr lang="zh-TW" altLang="en-US" sz="2800" dirty="0"/>
              <a:t>訂定之採計方式</a:t>
            </a:r>
            <a:r>
              <a:rPr lang="zh-TW" altLang="en-US" sz="2800" dirty="0" smtClean="0"/>
              <a:t>辦理。</a:t>
            </a:r>
            <a:endParaRPr lang="zh-TW" altLang="en-US" sz="2800" dirty="0"/>
          </a:p>
          <a:p>
            <a:pPr marL="68580" indent="0">
              <a:buNone/>
            </a:pPr>
            <a:endParaRPr lang="zh-TW" altLang="en-US" dirty="0"/>
          </a:p>
          <a:p>
            <a:endParaRPr lang="zh-TW" altLang="en-US" dirty="0"/>
          </a:p>
        </p:txBody>
      </p:sp>
    </p:spTree>
    <p:extLst>
      <p:ext uri="{BB962C8B-B14F-4D97-AF65-F5344CB8AC3E}">
        <p14:creationId xmlns:p14="http://schemas.microsoft.com/office/powerpoint/2010/main" val="1866328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56168" y="620688"/>
            <a:ext cx="7024744" cy="792088"/>
          </a:xfrm>
        </p:spPr>
        <p:txBody>
          <a:bodyPr/>
          <a:lstStyle/>
          <a:p>
            <a:r>
              <a:rPr lang="zh-TW" altLang="en-US" dirty="0" smtClean="0"/>
              <a:t>志願選填範例</a:t>
            </a:r>
            <a:endParaRPr lang="zh-TW" altLang="en-US" dirty="0"/>
          </a:p>
        </p:txBody>
      </p:sp>
      <p:sp>
        <p:nvSpPr>
          <p:cNvPr id="3" name="內容版面配置區 2"/>
          <p:cNvSpPr>
            <a:spLocks noGrp="1"/>
          </p:cNvSpPr>
          <p:nvPr>
            <p:ph idx="1"/>
          </p:nvPr>
        </p:nvSpPr>
        <p:spPr/>
        <p:txBody>
          <a:bodyPr/>
          <a:lstStyle/>
          <a:p>
            <a:endParaRPr lang="zh-TW" altLang="en-US"/>
          </a:p>
        </p:txBody>
      </p:sp>
      <p:pic>
        <p:nvPicPr>
          <p:cNvPr id="14338" name="Picture 2" descr="D:\103註冊佳蓉\104免試\12月試模擬\志願選填範例.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7600532" cy="5445224"/>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1907704" y="2627620"/>
            <a:ext cx="1800493" cy="369332"/>
          </a:xfrm>
          <a:prstGeom prst="rect">
            <a:avLst/>
          </a:prstGeom>
          <a:noFill/>
        </p:spPr>
        <p:txBody>
          <a:bodyPr wrap="none" rtlCol="0">
            <a:spAutoFit/>
          </a:bodyPr>
          <a:lstStyle/>
          <a:p>
            <a:r>
              <a:rPr lang="zh-TW" altLang="en-US" dirty="0" smtClean="0"/>
              <a:t>ＫＫ高職家政科</a:t>
            </a:r>
            <a:endParaRPr lang="zh-TW" altLang="en-US" dirty="0"/>
          </a:p>
        </p:txBody>
      </p:sp>
      <p:sp>
        <p:nvSpPr>
          <p:cNvPr id="6" name="文字方塊 5"/>
          <p:cNvSpPr txBox="1"/>
          <p:nvPr/>
        </p:nvSpPr>
        <p:spPr>
          <a:xfrm>
            <a:off x="1907704" y="2964686"/>
            <a:ext cx="1800493" cy="369332"/>
          </a:xfrm>
          <a:prstGeom prst="rect">
            <a:avLst/>
          </a:prstGeom>
          <a:noFill/>
        </p:spPr>
        <p:txBody>
          <a:bodyPr wrap="none" rtlCol="0">
            <a:spAutoFit/>
          </a:bodyPr>
          <a:lstStyle/>
          <a:p>
            <a:r>
              <a:rPr lang="zh-TW" altLang="en-US" dirty="0" smtClean="0"/>
              <a:t>ＡＡ高職幼保科</a:t>
            </a:r>
            <a:endParaRPr lang="zh-TW" altLang="en-US" dirty="0"/>
          </a:p>
        </p:txBody>
      </p:sp>
      <p:sp>
        <p:nvSpPr>
          <p:cNvPr id="7" name="文字方塊 6"/>
          <p:cNvSpPr txBox="1"/>
          <p:nvPr/>
        </p:nvSpPr>
        <p:spPr>
          <a:xfrm>
            <a:off x="1907704" y="3334018"/>
            <a:ext cx="1800493" cy="369332"/>
          </a:xfrm>
          <a:prstGeom prst="rect">
            <a:avLst/>
          </a:prstGeom>
          <a:noFill/>
        </p:spPr>
        <p:txBody>
          <a:bodyPr wrap="none" rtlCol="0">
            <a:spAutoFit/>
          </a:bodyPr>
          <a:lstStyle/>
          <a:p>
            <a:r>
              <a:rPr lang="zh-TW" altLang="en-US" dirty="0" smtClean="0"/>
              <a:t>ＢＢ高職幼保科</a:t>
            </a:r>
            <a:endParaRPr lang="zh-TW" altLang="en-US" dirty="0"/>
          </a:p>
        </p:txBody>
      </p:sp>
      <p:sp>
        <p:nvSpPr>
          <p:cNvPr id="8" name="文字方塊 7"/>
          <p:cNvSpPr txBox="1"/>
          <p:nvPr/>
        </p:nvSpPr>
        <p:spPr>
          <a:xfrm>
            <a:off x="1907703" y="3678218"/>
            <a:ext cx="1800493" cy="369332"/>
          </a:xfrm>
          <a:prstGeom prst="rect">
            <a:avLst/>
          </a:prstGeom>
          <a:noFill/>
        </p:spPr>
        <p:txBody>
          <a:bodyPr wrap="none" rtlCol="0">
            <a:spAutoFit/>
          </a:bodyPr>
          <a:lstStyle/>
          <a:p>
            <a:r>
              <a:rPr lang="zh-TW" altLang="en-US" dirty="0" smtClean="0"/>
              <a:t>ＣＣ高職幼保科</a:t>
            </a:r>
            <a:endParaRPr lang="zh-TW" altLang="en-US" dirty="0"/>
          </a:p>
        </p:txBody>
      </p:sp>
      <p:sp>
        <p:nvSpPr>
          <p:cNvPr id="10" name="文字方塊 9"/>
          <p:cNvSpPr txBox="1"/>
          <p:nvPr/>
        </p:nvSpPr>
        <p:spPr>
          <a:xfrm>
            <a:off x="1907703" y="4734436"/>
            <a:ext cx="2262158" cy="369332"/>
          </a:xfrm>
          <a:prstGeom prst="rect">
            <a:avLst/>
          </a:prstGeom>
          <a:noFill/>
        </p:spPr>
        <p:txBody>
          <a:bodyPr wrap="none" rtlCol="0">
            <a:spAutoFit/>
          </a:bodyPr>
          <a:lstStyle/>
          <a:p>
            <a:r>
              <a:rPr lang="zh-TW" altLang="en-US" dirty="0" smtClean="0"/>
              <a:t>ＣＣ高職時尚造型科</a:t>
            </a:r>
            <a:endParaRPr lang="zh-TW" altLang="en-US" dirty="0"/>
          </a:p>
        </p:txBody>
      </p:sp>
      <p:sp>
        <p:nvSpPr>
          <p:cNvPr id="11" name="文字方塊 10"/>
          <p:cNvSpPr txBox="1"/>
          <p:nvPr/>
        </p:nvSpPr>
        <p:spPr>
          <a:xfrm>
            <a:off x="1907704" y="4365104"/>
            <a:ext cx="2262158" cy="369332"/>
          </a:xfrm>
          <a:prstGeom prst="rect">
            <a:avLst/>
          </a:prstGeom>
          <a:noFill/>
        </p:spPr>
        <p:txBody>
          <a:bodyPr wrap="none" rtlCol="0">
            <a:spAutoFit/>
          </a:bodyPr>
          <a:lstStyle/>
          <a:p>
            <a:r>
              <a:rPr lang="zh-TW" altLang="en-US" dirty="0" smtClean="0"/>
              <a:t>ＤＤ高職時尚造型科</a:t>
            </a:r>
            <a:endParaRPr lang="zh-TW" altLang="en-US" dirty="0"/>
          </a:p>
        </p:txBody>
      </p:sp>
      <p:sp>
        <p:nvSpPr>
          <p:cNvPr id="5" name="文字方塊 4"/>
          <p:cNvSpPr txBox="1"/>
          <p:nvPr/>
        </p:nvSpPr>
        <p:spPr>
          <a:xfrm>
            <a:off x="1234528" y="2636912"/>
            <a:ext cx="415498" cy="369332"/>
          </a:xfrm>
          <a:prstGeom prst="rect">
            <a:avLst/>
          </a:prstGeom>
          <a:noFill/>
        </p:spPr>
        <p:txBody>
          <a:bodyPr wrap="none" rtlCol="0">
            <a:spAutoFit/>
          </a:bodyPr>
          <a:lstStyle/>
          <a:p>
            <a:r>
              <a:rPr lang="zh-TW" altLang="en-US" dirty="0" smtClean="0"/>
              <a:t>１</a:t>
            </a:r>
            <a:endParaRPr lang="zh-TW" altLang="en-US" dirty="0"/>
          </a:p>
        </p:txBody>
      </p:sp>
      <p:sp>
        <p:nvSpPr>
          <p:cNvPr id="13" name="文字方塊 12"/>
          <p:cNvSpPr txBox="1"/>
          <p:nvPr/>
        </p:nvSpPr>
        <p:spPr>
          <a:xfrm>
            <a:off x="1211202" y="3678218"/>
            <a:ext cx="415498" cy="369332"/>
          </a:xfrm>
          <a:prstGeom prst="rect">
            <a:avLst/>
          </a:prstGeom>
          <a:noFill/>
        </p:spPr>
        <p:txBody>
          <a:bodyPr wrap="none" rtlCol="0">
            <a:spAutoFit/>
          </a:bodyPr>
          <a:lstStyle/>
          <a:p>
            <a:r>
              <a:rPr lang="zh-TW" altLang="en-US" dirty="0" smtClean="0"/>
              <a:t>１</a:t>
            </a:r>
            <a:endParaRPr lang="zh-TW" altLang="en-US" dirty="0"/>
          </a:p>
        </p:txBody>
      </p:sp>
      <p:sp>
        <p:nvSpPr>
          <p:cNvPr id="15" name="文字方塊 14"/>
          <p:cNvSpPr txBox="1"/>
          <p:nvPr/>
        </p:nvSpPr>
        <p:spPr>
          <a:xfrm>
            <a:off x="1208154" y="4734436"/>
            <a:ext cx="415498" cy="369332"/>
          </a:xfrm>
          <a:prstGeom prst="rect">
            <a:avLst/>
          </a:prstGeom>
          <a:noFill/>
        </p:spPr>
        <p:txBody>
          <a:bodyPr wrap="none" rtlCol="0">
            <a:spAutoFit/>
          </a:bodyPr>
          <a:lstStyle/>
          <a:p>
            <a:r>
              <a:rPr lang="zh-TW" altLang="en-US" dirty="0" smtClean="0"/>
              <a:t>１</a:t>
            </a:r>
            <a:endParaRPr lang="zh-TW" altLang="en-US" dirty="0"/>
          </a:p>
        </p:txBody>
      </p:sp>
      <p:sp>
        <p:nvSpPr>
          <p:cNvPr id="16" name="文字方塊 15"/>
          <p:cNvSpPr txBox="1"/>
          <p:nvPr/>
        </p:nvSpPr>
        <p:spPr>
          <a:xfrm>
            <a:off x="1208154" y="4407912"/>
            <a:ext cx="415498" cy="369332"/>
          </a:xfrm>
          <a:prstGeom prst="rect">
            <a:avLst/>
          </a:prstGeom>
          <a:noFill/>
        </p:spPr>
        <p:txBody>
          <a:bodyPr wrap="none" rtlCol="0">
            <a:spAutoFit/>
          </a:bodyPr>
          <a:lstStyle/>
          <a:p>
            <a:r>
              <a:rPr lang="zh-TW" altLang="en-US" dirty="0" smtClean="0"/>
              <a:t>１</a:t>
            </a:r>
            <a:endParaRPr lang="zh-TW" altLang="en-US" dirty="0"/>
          </a:p>
        </p:txBody>
      </p:sp>
      <p:sp>
        <p:nvSpPr>
          <p:cNvPr id="17" name="文字方塊 16"/>
          <p:cNvSpPr txBox="1"/>
          <p:nvPr/>
        </p:nvSpPr>
        <p:spPr>
          <a:xfrm>
            <a:off x="1214651" y="3006636"/>
            <a:ext cx="415498" cy="369332"/>
          </a:xfrm>
          <a:prstGeom prst="rect">
            <a:avLst/>
          </a:prstGeom>
          <a:noFill/>
        </p:spPr>
        <p:txBody>
          <a:bodyPr wrap="none" rtlCol="0">
            <a:spAutoFit/>
          </a:bodyPr>
          <a:lstStyle/>
          <a:p>
            <a:r>
              <a:rPr lang="zh-TW" altLang="en-US" dirty="0" smtClean="0"/>
              <a:t>１</a:t>
            </a:r>
            <a:endParaRPr lang="zh-TW" altLang="en-US" dirty="0"/>
          </a:p>
        </p:txBody>
      </p:sp>
      <p:sp>
        <p:nvSpPr>
          <p:cNvPr id="18" name="文字方塊 17"/>
          <p:cNvSpPr txBox="1"/>
          <p:nvPr/>
        </p:nvSpPr>
        <p:spPr>
          <a:xfrm>
            <a:off x="1211202" y="3334018"/>
            <a:ext cx="415498" cy="369332"/>
          </a:xfrm>
          <a:prstGeom prst="rect">
            <a:avLst/>
          </a:prstGeom>
          <a:noFill/>
        </p:spPr>
        <p:txBody>
          <a:bodyPr wrap="none" rtlCol="0">
            <a:spAutoFit/>
          </a:bodyPr>
          <a:lstStyle/>
          <a:p>
            <a:r>
              <a:rPr lang="zh-TW" altLang="en-US" dirty="0" smtClean="0"/>
              <a:t>１</a:t>
            </a:r>
            <a:endParaRPr lang="zh-TW" altLang="en-US" dirty="0"/>
          </a:p>
        </p:txBody>
      </p:sp>
      <p:sp>
        <p:nvSpPr>
          <p:cNvPr id="19" name="文字方塊 18"/>
          <p:cNvSpPr txBox="1"/>
          <p:nvPr/>
        </p:nvSpPr>
        <p:spPr>
          <a:xfrm>
            <a:off x="5475530" y="4046038"/>
            <a:ext cx="2262158" cy="369332"/>
          </a:xfrm>
          <a:prstGeom prst="rect">
            <a:avLst/>
          </a:prstGeom>
          <a:noFill/>
        </p:spPr>
        <p:txBody>
          <a:bodyPr wrap="none" rtlCol="0">
            <a:spAutoFit/>
          </a:bodyPr>
          <a:lstStyle/>
          <a:p>
            <a:r>
              <a:rPr lang="zh-TW" altLang="en-US" dirty="0" smtClean="0"/>
              <a:t>ＥＥ五專幼兒保育科</a:t>
            </a:r>
            <a:endParaRPr lang="zh-TW" altLang="en-US" dirty="0"/>
          </a:p>
        </p:txBody>
      </p:sp>
      <p:sp>
        <p:nvSpPr>
          <p:cNvPr id="20" name="文字方塊 19"/>
          <p:cNvSpPr txBox="1"/>
          <p:nvPr/>
        </p:nvSpPr>
        <p:spPr>
          <a:xfrm>
            <a:off x="5522904" y="5062726"/>
            <a:ext cx="2262158" cy="369332"/>
          </a:xfrm>
          <a:prstGeom prst="rect">
            <a:avLst/>
          </a:prstGeom>
          <a:noFill/>
        </p:spPr>
        <p:txBody>
          <a:bodyPr wrap="none" rtlCol="0">
            <a:spAutoFit/>
          </a:bodyPr>
          <a:lstStyle/>
          <a:p>
            <a:r>
              <a:rPr lang="zh-TW" altLang="en-US" dirty="0" smtClean="0"/>
              <a:t>ＥＥ五專美容造型科</a:t>
            </a:r>
            <a:endParaRPr lang="zh-TW" altLang="en-US" dirty="0"/>
          </a:p>
        </p:txBody>
      </p:sp>
      <p:sp>
        <p:nvSpPr>
          <p:cNvPr id="21" name="文字方塊 20"/>
          <p:cNvSpPr txBox="1"/>
          <p:nvPr/>
        </p:nvSpPr>
        <p:spPr>
          <a:xfrm>
            <a:off x="5047504" y="4047550"/>
            <a:ext cx="415498" cy="369332"/>
          </a:xfrm>
          <a:prstGeom prst="rect">
            <a:avLst/>
          </a:prstGeom>
          <a:noFill/>
        </p:spPr>
        <p:txBody>
          <a:bodyPr wrap="none" rtlCol="0">
            <a:spAutoFit/>
          </a:bodyPr>
          <a:lstStyle/>
          <a:p>
            <a:r>
              <a:rPr lang="zh-TW" altLang="en-US" dirty="0" smtClean="0"/>
              <a:t>１</a:t>
            </a:r>
            <a:endParaRPr lang="zh-TW" altLang="en-US" dirty="0"/>
          </a:p>
        </p:txBody>
      </p:sp>
      <p:sp>
        <p:nvSpPr>
          <p:cNvPr id="22" name="文字方塊 21"/>
          <p:cNvSpPr txBox="1"/>
          <p:nvPr/>
        </p:nvSpPr>
        <p:spPr>
          <a:xfrm>
            <a:off x="5074936" y="5062726"/>
            <a:ext cx="415498" cy="369332"/>
          </a:xfrm>
          <a:prstGeom prst="rect">
            <a:avLst/>
          </a:prstGeom>
          <a:noFill/>
        </p:spPr>
        <p:txBody>
          <a:bodyPr wrap="none" rtlCol="0">
            <a:spAutoFit/>
          </a:bodyPr>
          <a:lstStyle/>
          <a:p>
            <a:r>
              <a:rPr lang="zh-TW" altLang="en-US" dirty="0" smtClean="0"/>
              <a:t>１</a:t>
            </a:r>
            <a:endParaRPr lang="zh-TW" altLang="en-US" dirty="0"/>
          </a:p>
        </p:txBody>
      </p:sp>
      <p:sp>
        <p:nvSpPr>
          <p:cNvPr id="23" name="文字方塊 22"/>
          <p:cNvSpPr txBox="1"/>
          <p:nvPr/>
        </p:nvSpPr>
        <p:spPr>
          <a:xfrm>
            <a:off x="4420101" y="2637304"/>
            <a:ext cx="646331" cy="369332"/>
          </a:xfrm>
          <a:prstGeom prst="rect">
            <a:avLst/>
          </a:prstGeom>
          <a:noFill/>
        </p:spPr>
        <p:txBody>
          <a:bodyPr wrap="none" rtlCol="0">
            <a:spAutoFit/>
          </a:bodyPr>
          <a:lstStyle/>
          <a:p>
            <a:r>
              <a:rPr lang="zh-TW" altLang="en-US" dirty="0" smtClean="0"/>
              <a:t>１５</a:t>
            </a:r>
            <a:endParaRPr lang="zh-TW" altLang="en-US" dirty="0"/>
          </a:p>
        </p:txBody>
      </p:sp>
      <p:sp>
        <p:nvSpPr>
          <p:cNvPr id="24" name="文字方塊 23"/>
          <p:cNvSpPr txBox="1"/>
          <p:nvPr/>
        </p:nvSpPr>
        <p:spPr>
          <a:xfrm>
            <a:off x="4420100" y="3006636"/>
            <a:ext cx="646331" cy="369332"/>
          </a:xfrm>
          <a:prstGeom prst="rect">
            <a:avLst/>
          </a:prstGeom>
          <a:noFill/>
        </p:spPr>
        <p:txBody>
          <a:bodyPr wrap="none" rtlCol="0">
            <a:spAutoFit/>
          </a:bodyPr>
          <a:lstStyle/>
          <a:p>
            <a:r>
              <a:rPr lang="zh-TW" altLang="en-US" dirty="0" smtClean="0"/>
              <a:t>１５</a:t>
            </a:r>
            <a:endParaRPr lang="zh-TW" altLang="en-US" dirty="0"/>
          </a:p>
        </p:txBody>
      </p:sp>
      <p:sp>
        <p:nvSpPr>
          <p:cNvPr id="25" name="文字方塊 24"/>
          <p:cNvSpPr txBox="1"/>
          <p:nvPr/>
        </p:nvSpPr>
        <p:spPr>
          <a:xfrm>
            <a:off x="4429725" y="3347700"/>
            <a:ext cx="646331" cy="369332"/>
          </a:xfrm>
          <a:prstGeom prst="rect">
            <a:avLst/>
          </a:prstGeom>
          <a:noFill/>
        </p:spPr>
        <p:txBody>
          <a:bodyPr wrap="none" rtlCol="0">
            <a:spAutoFit/>
          </a:bodyPr>
          <a:lstStyle/>
          <a:p>
            <a:r>
              <a:rPr lang="zh-TW" altLang="en-US" dirty="0" smtClean="0"/>
              <a:t>１５</a:t>
            </a:r>
            <a:endParaRPr lang="zh-TW" altLang="en-US" dirty="0"/>
          </a:p>
        </p:txBody>
      </p:sp>
      <p:sp>
        <p:nvSpPr>
          <p:cNvPr id="26" name="文字方塊 25"/>
          <p:cNvSpPr txBox="1"/>
          <p:nvPr/>
        </p:nvSpPr>
        <p:spPr>
          <a:xfrm>
            <a:off x="4429725" y="3678218"/>
            <a:ext cx="646331" cy="369332"/>
          </a:xfrm>
          <a:prstGeom prst="rect">
            <a:avLst/>
          </a:prstGeom>
          <a:noFill/>
        </p:spPr>
        <p:txBody>
          <a:bodyPr wrap="none" rtlCol="0">
            <a:spAutoFit/>
          </a:bodyPr>
          <a:lstStyle/>
          <a:p>
            <a:r>
              <a:rPr lang="zh-TW" altLang="en-US" dirty="0" smtClean="0"/>
              <a:t>１５</a:t>
            </a:r>
            <a:endParaRPr lang="zh-TW" altLang="en-US" dirty="0"/>
          </a:p>
        </p:txBody>
      </p:sp>
      <p:sp>
        <p:nvSpPr>
          <p:cNvPr id="28" name="文字方塊 27"/>
          <p:cNvSpPr txBox="1"/>
          <p:nvPr/>
        </p:nvSpPr>
        <p:spPr>
          <a:xfrm>
            <a:off x="4380978" y="4371984"/>
            <a:ext cx="646331" cy="369332"/>
          </a:xfrm>
          <a:prstGeom prst="rect">
            <a:avLst/>
          </a:prstGeom>
          <a:noFill/>
        </p:spPr>
        <p:txBody>
          <a:bodyPr wrap="none" rtlCol="0">
            <a:spAutoFit/>
          </a:bodyPr>
          <a:lstStyle/>
          <a:p>
            <a:r>
              <a:rPr lang="zh-TW" altLang="en-US" dirty="0" smtClean="0"/>
              <a:t>１５</a:t>
            </a:r>
            <a:endParaRPr lang="zh-TW" altLang="en-US" dirty="0"/>
          </a:p>
        </p:txBody>
      </p:sp>
      <p:sp>
        <p:nvSpPr>
          <p:cNvPr id="29" name="文字方塊 28"/>
          <p:cNvSpPr txBox="1"/>
          <p:nvPr/>
        </p:nvSpPr>
        <p:spPr>
          <a:xfrm>
            <a:off x="4383370" y="4734436"/>
            <a:ext cx="646331" cy="369332"/>
          </a:xfrm>
          <a:prstGeom prst="rect">
            <a:avLst/>
          </a:prstGeom>
          <a:noFill/>
        </p:spPr>
        <p:txBody>
          <a:bodyPr wrap="none" rtlCol="0">
            <a:spAutoFit/>
          </a:bodyPr>
          <a:lstStyle/>
          <a:p>
            <a:r>
              <a:rPr lang="zh-TW" altLang="en-US" dirty="0" smtClean="0"/>
              <a:t>１５</a:t>
            </a:r>
            <a:endParaRPr lang="zh-TW" altLang="en-US" dirty="0"/>
          </a:p>
        </p:txBody>
      </p:sp>
      <p:sp>
        <p:nvSpPr>
          <p:cNvPr id="30" name="文字方塊 29"/>
          <p:cNvSpPr txBox="1"/>
          <p:nvPr/>
        </p:nvSpPr>
        <p:spPr>
          <a:xfrm>
            <a:off x="7733603" y="4047550"/>
            <a:ext cx="646331" cy="369332"/>
          </a:xfrm>
          <a:prstGeom prst="rect">
            <a:avLst/>
          </a:prstGeom>
          <a:noFill/>
        </p:spPr>
        <p:txBody>
          <a:bodyPr wrap="none" rtlCol="0">
            <a:spAutoFit/>
          </a:bodyPr>
          <a:lstStyle/>
          <a:p>
            <a:r>
              <a:rPr lang="zh-TW" altLang="en-US" dirty="0" smtClean="0"/>
              <a:t>１５</a:t>
            </a:r>
            <a:endParaRPr lang="zh-TW" altLang="en-US" dirty="0"/>
          </a:p>
        </p:txBody>
      </p:sp>
      <p:sp>
        <p:nvSpPr>
          <p:cNvPr id="31" name="文字方塊 30"/>
          <p:cNvSpPr txBox="1"/>
          <p:nvPr/>
        </p:nvSpPr>
        <p:spPr>
          <a:xfrm>
            <a:off x="7742093" y="5062726"/>
            <a:ext cx="646331" cy="369332"/>
          </a:xfrm>
          <a:prstGeom prst="rect">
            <a:avLst/>
          </a:prstGeom>
          <a:noFill/>
        </p:spPr>
        <p:txBody>
          <a:bodyPr wrap="none" rtlCol="0">
            <a:spAutoFit/>
          </a:bodyPr>
          <a:lstStyle/>
          <a:p>
            <a:r>
              <a:rPr lang="zh-TW" altLang="en-US" dirty="0" smtClean="0"/>
              <a:t>１５</a:t>
            </a:r>
            <a:endParaRPr lang="zh-TW" altLang="en-US" dirty="0"/>
          </a:p>
        </p:txBody>
      </p:sp>
      <p:sp>
        <p:nvSpPr>
          <p:cNvPr id="32" name="文字方塊 31"/>
          <p:cNvSpPr txBox="1"/>
          <p:nvPr/>
        </p:nvSpPr>
        <p:spPr>
          <a:xfrm>
            <a:off x="5550202" y="5710282"/>
            <a:ext cx="1800493" cy="369332"/>
          </a:xfrm>
          <a:prstGeom prst="rect">
            <a:avLst/>
          </a:prstGeom>
          <a:noFill/>
        </p:spPr>
        <p:txBody>
          <a:bodyPr wrap="none" rtlCol="0">
            <a:spAutoFit/>
          </a:bodyPr>
          <a:lstStyle/>
          <a:p>
            <a:r>
              <a:rPr lang="zh-TW" altLang="en-US" dirty="0" smtClean="0"/>
              <a:t>ＥＥ五專護理科</a:t>
            </a:r>
            <a:endParaRPr lang="zh-TW" altLang="en-US" dirty="0"/>
          </a:p>
        </p:txBody>
      </p:sp>
      <p:sp>
        <p:nvSpPr>
          <p:cNvPr id="33" name="文字方塊 32"/>
          <p:cNvSpPr txBox="1"/>
          <p:nvPr/>
        </p:nvSpPr>
        <p:spPr>
          <a:xfrm>
            <a:off x="5541152" y="6070410"/>
            <a:ext cx="2262158" cy="369332"/>
          </a:xfrm>
          <a:prstGeom prst="rect">
            <a:avLst/>
          </a:prstGeom>
          <a:noFill/>
        </p:spPr>
        <p:txBody>
          <a:bodyPr wrap="none" rtlCol="0">
            <a:spAutoFit/>
          </a:bodyPr>
          <a:lstStyle/>
          <a:p>
            <a:r>
              <a:rPr lang="zh-TW" altLang="en-US" dirty="0" smtClean="0"/>
              <a:t>ＥＥ五專國際商務科</a:t>
            </a:r>
            <a:endParaRPr lang="zh-TW" altLang="en-US" dirty="0"/>
          </a:p>
        </p:txBody>
      </p:sp>
      <p:sp>
        <p:nvSpPr>
          <p:cNvPr id="34" name="文字方塊 33"/>
          <p:cNvSpPr txBox="1"/>
          <p:nvPr/>
        </p:nvSpPr>
        <p:spPr>
          <a:xfrm>
            <a:off x="5579819" y="6440888"/>
            <a:ext cx="2262158" cy="369332"/>
          </a:xfrm>
          <a:prstGeom prst="rect">
            <a:avLst/>
          </a:prstGeom>
          <a:noFill/>
        </p:spPr>
        <p:txBody>
          <a:bodyPr wrap="none" rtlCol="0">
            <a:spAutoFit/>
          </a:bodyPr>
          <a:lstStyle/>
          <a:p>
            <a:r>
              <a:rPr lang="zh-TW" altLang="en-US" dirty="0" smtClean="0"/>
              <a:t>ＥＥ五專應用日語科</a:t>
            </a:r>
            <a:endParaRPr lang="zh-TW" altLang="en-US" dirty="0"/>
          </a:p>
        </p:txBody>
      </p:sp>
      <p:sp>
        <p:nvSpPr>
          <p:cNvPr id="35" name="文字方塊 34"/>
          <p:cNvSpPr txBox="1"/>
          <p:nvPr/>
        </p:nvSpPr>
        <p:spPr>
          <a:xfrm>
            <a:off x="5076056" y="5754332"/>
            <a:ext cx="415498" cy="369332"/>
          </a:xfrm>
          <a:prstGeom prst="rect">
            <a:avLst/>
          </a:prstGeom>
          <a:noFill/>
        </p:spPr>
        <p:txBody>
          <a:bodyPr wrap="none" rtlCol="0">
            <a:spAutoFit/>
          </a:bodyPr>
          <a:lstStyle/>
          <a:p>
            <a:r>
              <a:rPr lang="zh-TW" altLang="en-US" dirty="0"/>
              <a:t>２</a:t>
            </a:r>
          </a:p>
        </p:txBody>
      </p:sp>
      <p:sp>
        <p:nvSpPr>
          <p:cNvPr id="36" name="文字方塊 35"/>
          <p:cNvSpPr txBox="1"/>
          <p:nvPr/>
        </p:nvSpPr>
        <p:spPr>
          <a:xfrm>
            <a:off x="5080960" y="6439742"/>
            <a:ext cx="415498" cy="369332"/>
          </a:xfrm>
          <a:prstGeom prst="rect">
            <a:avLst/>
          </a:prstGeom>
          <a:noFill/>
        </p:spPr>
        <p:txBody>
          <a:bodyPr wrap="none" rtlCol="0">
            <a:spAutoFit/>
          </a:bodyPr>
          <a:lstStyle/>
          <a:p>
            <a:r>
              <a:rPr lang="zh-TW" altLang="en-US" dirty="0"/>
              <a:t>４</a:t>
            </a:r>
          </a:p>
        </p:txBody>
      </p:sp>
      <p:sp>
        <p:nvSpPr>
          <p:cNvPr id="37" name="文字方塊 36"/>
          <p:cNvSpPr txBox="1"/>
          <p:nvPr/>
        </p:nvSpPr>
        <p:spPr>
          <a:xfrm>
            <a:off x="5080960" y="6092484"/>
            <a:ext cx="415498" cy="369332"/>
          </a:xfrm>
          <a:prstGeom prst="rect">
            <a:avLst/>
          </a:prstGeom>
          <a:noFill/>
        </p:spPr>
        <p:txBody>
          <a:bodyPr wrap="none" rtlCol="0">
            <a:spAutoFit/>
          </a:bodyPr>
          <a:lstStyle/>
          <a:p>
            <a:r>
              <a:rPr lang="zh-TW" altLang="en-US" dirty="0"/>
              <a:t>３</a:t>
            </a:r>
          </a:p>
        </p:txBody>
      </p:sp>
      <p:sp>
        <p:nvSpPr>
          <p:cNvPr id="38" name="文字方塊 37"/>
          <p:cNvSpPr txBox="1"/>
          <p:nvPr/>
        </p:nvSpPr>
        <p:spPr>
          <a:xfrm>
            <a:off x="7742093" y="5701078"/>
            <a:ext cx="646331" cy="369332"/>
          </a:xfrm>
          <a:prstGeom prst="rect">
            <a:avLst/>
          </a:prstGeom>
          <a:noFill/>
        </p:spPr>
        <p:txBody>
          <a:bodyPr wrap="none" rtlCol="0">
            <a:spAutoFit/>
          </a:bodyPr>
          <a:lstStyle/>
          <a:p>
            <a:r>
              <a:rPr lang="zh-TW" altLang="en-US" dirty="0" smtClean="0"/>
              <a:t>１５</a:t>
            </a:r>
            <a:endParaRPr lang="zh-TW" altLang="en-US" dirty="0"/>
          </a:p>
        </p:txBody>
      </p:sp>
      <p:sp>
        <p:nvSpPr>
          <p:cNvPr id="39" name="文字方塊 38"/>
          <p:cNvSpPr txBox="1"/>
          <p:nvPr/>
        </p:nvSpPr>
        <p:spPr>
          <a:xfrm>
            <a:off x="7742093" y="6070410"/>
            <a:ext cx="646331" cy="369332"/>
          </a:xfrm>
          <a:prstGeom prst="rect">
            <a:avLst/>
          </a:prstGeom>
          <a:noFill/>
        </p:spPr>
        <p:txBody>
          <a:bodyPr wrap="none" rtlCol="0">
            <a:spAutoFit/>
          </a:bodyPr>
          <a:lstStyle/>
          <a:p>
            <a:r>
              <a:rPr lang="zh-TW" altLang="en-US" dirty="0" smtClean="0"/>
              <a:t>１５</a:t>
            </a:r>
            <a:endParaRPr lang="zh-TW" altLang="en-US" dirty="0"/>
          </a:p>
        </p:txBody>
      </p:sp>
      <p:sp>
        <p:nvSpPr>
          <p:cNvPr id="40" name="文字方塊 39"/>
          <p:cNvSpPr txBox="1"/>
          <p:nvPr/>
        </p:nvSpPr>
        <p:spPr>
          <a:xfrm>
            <a:off x="7733604" y="6444044"/>
            <a:ext cx="646331" cy="369332"/>
          </a:xfrm>
          <a:prstGeom prst="rect">
            <a:avLst/>
          </a:prstGeom>
          <a:noFill/>
        </p:spPr>
        <p:txBody>
          <a:bodyPr wrap="none" rtlCol="0">
            <a:spAutoFit/>
          </a:bodyPr>
          <a:lstStyle/>
          <a:p>
            <a:r>
              <a:rPr lang="zh-TW" altLang="en-US" dirty="0" smtClean="0"/>
              <a:t>１２</a:t>
            </a:r>
            <a:endParaRPr lang="zh-TW" altLang="en-US" dirty="0"/>
          </a:p>
        </p:txBody>
      </p:sp>
      <p:sp>
        <p:nvSpPr>
          <p:cNvPr id="41" name="文字方塊 40"/>
          <p:cNvSpPr txBox="1"/>
          <p:nvPr/>
        </p:nvSpPr>
        <p:spPr>
          <a:xfrm>
            <a:off x="5508104" y="5385000"/>
            <a:ext cx="2262158" cy="369332"/>
          </a:xfrm>
          <a:prstGeom prst="rect">
            <a:avLst/>
          </a:prstGeom>
          <a:noFill/>
        </p:spPr>
        <p:txBody>
          <a:bodyPr wrap="none" rtlCol="0">
            <a:spAutoFit/>
          </a:bodyPr>
          <a:lstStyle/>
          <a:p>
            <a:r>
              <a:rPr lang="zh-TW" altLang="en-US" dirty="0" smtClean="0"/>
              <a:t>ＧＧ五專幼兒保育科</a:t>
            </a:r>
            <a:endParaRPr lang="zh-TW" altLang="en-US" dirty="0"/>
          </a:p>
        </p:txBody>
      </p:sp>
      <p:sp>
        <p:nvSpPr>
          <p:cNvPr id="42" name="文字方塊 41"/>
          <p:cNvSpPr txBox="1"/>
          <p:nvPr/>
        </p:nvSpPr>
        <p:spPr>
          <a:xfrm>
            <a:off x="5092083" y="5385000"/>
            <a:ext cx="415498" cy="369332"/>
          </a:xfrm>
          <a:prstGeom prst="rect">
            <a:avLst/>
          </a:prstGeom>
          <a:noFill/>
        </p:spPr>
        <p:txBody>
          <a:bodyPr wrap="none" rtlCol="0">
            <a:spAutoFit/>
          </a:bodyPr>
          <a:lstStyle/>
          <a:p>
            <a:r>
              <a:rPr lang="zh-TW" altLang="en-US" dirty="0" smtClean="0"/>
              <a:t>１</a:t>
            </a:r>
            <a:endParaRPr lang="zh-TW" altLang="en-US" dirty="0"/>
          </a:p>
        </p:txBody>
      </p:sp>
      <p:sp>
        <p:nvSpPr>
          <p:cNvPr id="43" name="文字方塊 42"/>
          <p:cNvSpPr txBox="1"/>
          <p:nvPr/>
        </p:nvSpPr>
        <p:spPr>
          <a:xfrm>
            <a:off x="7740352" y="5385000"/>
            <a:ext cx="646331" cy="369332"/>
          </a:xfrm>
          <a:prstGeom prst="rect">
            <a:avLst/>
          </a:prstGeom>
          <a:noFill/>
        </p:spPr>
        <p:txBody>
          <a:bodyPr wrap="none" rtlCol="0">
            <a:spAutoFit/>
          </a:bodyPr>
          <a:lstStyle/>
          <a:p>
            <a:r>
              <a:rPr lang="zh-TW" altLang="en-US" dirty="0" smtClean="0"/>
              <a:t>１５</a:t>
            </a:r>
            <a:endParaRPr lang="zh-TW" altLang="en-US" dirty="0"/>
          </a:p>
        </p:txBody>
      </p:sp>
    </p:spTree>
    <p:extLst>
      <p:ext uri="{BB962C8B-B14F-4D97-AF65-F5344CB8AC3E}">
        <p14:creationId xmlns:p14="http://schemas.microsoft.com/office/powerpoint/2010/main" val="79265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44624"/>
            <a:ext cx="7024744" cy="1143000"/>
          </a:xfrm>
        </p:spPr>
        <p:txBody>
          <a:bodyPr/>
          <a:lstStyle/>
          <a:p>
            <a:r>
              <a:rPr lang="zh-TW" altLang="en-US" dirty="0" smtClean="0"/>
              <a:t>資料說明</a:t>
            </a:r>
            <a:endParaRPr lang="zh-TW" altLang="en-US" dirty="0"/>
          </a:p>
        </p:txBody>
      </p:sp>
      <p:sp>
        <p:nvSpPr>
          <p:cNvPr id="3" name="內容版面配置區 2"/>
          <p:cNvSpPr>
            <a:spLocks noGrp="1"/>
          </p:cNvSpPr>
          <p:nvPr>
            <p:ph idx="1"/>
          </p:nvPr>
        </p:nvSpPr>
        <p:spPr>
          <a:xfrm>
            <a:off x="1043492" y="2323652"/>
            <a:ext cx="6777317" cy="4201692"/>
          </a:xfrm>
        </p:spPr>
        <p:txBody>
          <a:bodyPr>
            <a:normAutofit/>
          </a:bodyPr>
          <a:lstStyle/>
          <a:p>
            <a:r>
              <a:rPr lang="zh-TW" altLang="en-US" dirty="0" smtClean="0"/>
              <a:t>簡章沒有買的話，</a:t>
            </a:r>
            <a:r>
              <a:rPr lang="zh-TW" altLang="en-US" dirty="0" smtClean="0">
                <a:hlinkClick r:id="rId2"/>
              </a:rPr>
              <a:t>註冊組網站</a:t>
            </a:r>
            <a:r>
              <a:rPr lang="zh-TW" altLang="en-US" dirty="0" smtClean="0"/>
              <a:t>可以看！</a:t>
            </a:r>
            <a:endParaRPr lang="en-US" altLang="zh-TW" dirty="0" smtClean="0"/>
          </a:p>
          <a:p>
            <a:r>
              <a:rPr lang="zh-TW" altLang="zh-TW" dirty="0">
                <a:hlinkClick r:id="rId3" action="ppaction://hlinkfile"/>
              </a:rPr>
              <a:t>大溪國中</a:t>
            </a:r>
            <a:r>
              <a:rPr lang="en-US" altLang="zh-TW" dirty="0">
                <a:hlinkClick r:id="rId3" action="ppaction://hlinkfile"/>
              </a:rPr>
              <a:t>106</a:t>
            </a:r>
            <a:r>
              <a:rPr lang="zh-TW" altLang="zh-TW" dirty="0">
                <a:hlinkClick r:id="rId3" action="ppaction://hlinkfile"/>
              </a:rPr>
              <a:t>學年五專免試入學預定日程表</a:t>
            </a:r>
            <a:r>
              <a:rPr lang="en-US" altLang="zh-TW" dirty="0">
                <a:hlinkClick r:id="rId3" action="ppaction://hlinkfile"/>
              </a:rPr>
              <a:t>(</a:t>
            </a:r>
            <a:r>
              <a:rPr lang="zh-TW" altLang="zh-TW" dirty="0">
                <a:hlinkClick r:id="rId3" action="ppaction://hlinkfile"/>
              </a:rPr>
              <a:t>若有修正會另行通知</a:t>
            </a:r>
            <a:r>
              <a:rPr lang="en-US" altLang="zh-TW" dirty="0">
                <a:hlinkClick r:id="rId3" action="ppaction://hlinkfile"/>
              </a:rPr>
              <a:t>)</a:t>
            </a:r>
            <a:endParaRPr lang="zh-TW" altLang="zh-TW" dirty="0"/>
          </a:p>
          <a:p>
            <a:r>
              <a:rPr lang="zh-TW" altLang="zh-TW" b="1" dirty="0">
                <a:hlinkClick r:id="rId4" action="ppaction://hlinkfile"/>
              </a:rPr>
              <a:t>大溪國中</a:t>
            </a:r>
            <a:r>
              <a:rPr lang="en-US" altLang="zh-TW" b="1" dirty="0">
                <a:hlinkClick r:id="rId4" action="ppaction://hlinkfile"/>
              </a:rPr>
              <a:t>106</a:t>
            </a:r>
            <a:r>
              <a:rPr lang="zh-TW" altLang="zh-TW" dirty="0">
                <a:hlinkClick r:id="rId4" action="ppaction://hlinkfile"/>
              </a:rPr>
              <a:t>學年度五專免試入學超額比序項目積分結算核章</a:t>
            </a:r>
            <a:r>
              <a:rPr lang="zh-TW" altLang="zh-TW" dirty="0" smtClean="0">
                <a:hlinkClick r:id="rId4" action="ppaction://hlinkfile"/>
              </a:rPr>
              <a:t>表</a:t>
            </a:r>
            <a:endParaRPr lang="en-US" altLang="zh-TW" dirty="0" smtClean="0"/>
          </a:p>
          <a:p>
            <a:r>
              <a:rPr lang="zh-TW" altLang="en-US" dirty="0">
                <a:hlinkClick r:id="rId5" action="ppaction://hlinkfile"/>
              </a:rPr>
              <a:t>超額比序項目積分對照表</a:t>
            </a:r>
            <a:r>
              <a:rPr lang="en-US" altLang="zh-TW" dirty="0">
                <a:hlinkClick r:id="rId5" action="ppaction://hlinkfile"/>
              </a:rPr>
              <a:t>---</a:t>
            </a:r>
            <a:r>
              <a:rPr lang="zh-TW" altLang="en-US" dirty="0">
                <a:hlinkClick r:id="rId5" action="ppaction://hlinkfile"/>
              </a:rPr>
              <a:t>說明</a:t>
            </a:r>
            <a:endParaRPr lang="zh-TW" altLang="en-US" dirty="0"/>
          </a:p>
          <a:p>
            <a:r>
              <a:rPr lang="en-US" altLang="zh-TW" dirty="0">
                <a:hlinkClick r:id="rId5" action="ppaction://hlinkfile"/>
              </a:rPr>
              <a:t>106 </a:t>
            </a:r>
            <a:r>
              <a:rPr lang="zh-TW" altLang="en-US" dirty="0">
                <a:hlinkClick r:id="rId5" action="ppaction://hlinkfile"/>
              </a:rPr>
              <a:t>學年度五專入學專用免試入學超額比序項目積分證明單</a:t>
            </a:r>
            <a:r>
              <a:rPr lang="en-US" altLang="zh-TW" dirty="0">
                <a:hlinkClick r:id="rId5" action="ppaction://hlinkfile"/>
              </a:rPr>
              <a:t>---</a:t>
            </a:r>
            <a:r>
              <a:rPr lang="zh-TW" altLang="en-US" dirty="0">
                <a:hlinkClick r:id="rId5" action="ppaction://hlinkfile"/>
              </a:rPr>
              <a:t>說明</a:t>
            </a:r>
            <a:endParaRPr lang="en-US" altLang="zh-TW" dirty="0"/>
          </a:p>
          <a:p>
            <a:r>
              <a:rPr lang="zh-TW" altLang="en-US" dirty="0" smtClean="0"/>
              <a:t>免試</a:t>
            </a:r>
            <a:r>
              <a:rPr lang="zh-TW" altLang="en-US" dirty="0"/>
              <a:t>入學報名表</a:t>
            </a:r>
            <a:r>
              <a:rPr lang="en-US" altLang="zh-TW" dirty="0"/>
              <a:t>(</a:t>
            </a:r>
            <a:r>
              <a:rPr lang="zh-TW" altLang="en-US" dirty="0" smtClean="0">
                <a:hlinkClick r:id="rId6" action="ppaction://hlinkfile"/>
              </a:rPr>
              <a:t>一般生</a:t>
            </a:r>
            <a:r>
              <a:rPr lang="zh-TW" altLang="en-US" dirty="0">
                <a:hlinkClick r:id="rId6" action="ppaction://hlinkfile"/>
              </a:rPr>
              <a:t>白色</a:t>
            </a:r>
            <a:r>
              <a:rPr lang="zh-TW" altLang="en-US" dirty="0"/>
              <a:t>；</a:t>
            </a:r>
            <a:r>
              <a:rPr lang="zh-TW" altLang="en-US" dirty="0">
                <a:hlinkClick r:id="rId7" action="ppaction://hlinkfile"/>
              </a:rPr>
              <a:t>原住民黃色</a:t>
            </a:r>
            <a:r>
              <a:rPr lang="en-US" altLang="zh-TW" dirty="0" smtClean="0"/>
              <a:t>)---</a:t>
            </a:r>
            <a:r>
              <a:rPr lang="zh-TW" altLang="en-US" dirty="0" smtClean="0"/>
              <a:t>說明</a:t>
            </a:r>
            <a:endParaRPr lang="en-US" altLang="zh-TW" dirty="0" smtClean="0"/>
          </a:p>
        </p:txBody>
      </p:sp>
    </p:spTree>
    <p:extLst>
      <p:ext uri="{BB962C8B-B14F-4D97-AF65-F5344CB8AC3E}">
        <p14:creationId xmlns:p14="http://schemas.microsoft.com/office/powerpoint/2010/main" val="37556237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奧斯丁">
  <a:themeElements>
    <a:clrScheme name="奧斯丁">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奧斯丁">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奧斯丁">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573</TotalTime>
  <Words>357</Words>
  <Application>Microsoft Office PowerPoint</Application>
  <PresentationFormat>如螢幕大小 (4:3)</PresentationFormat>
  <Paragraphs>57</Paragraphs>
  <Slides>7</Slides>
  <Notes>0</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奧斯丁</vt:lpstr>
      <vt:lpstr>桃園市立大溪國中 九年級五專升學---作業說明</vt:lpstr>
      <vt:lpstr>PowerPoint 簡報</vt:lpstr>
      <vt:lpstr>五專免試入學 </vt:lpstr>
      <vt:lpstr>PowerPoint 簡報</vt:lpstr>
      <vt:lpstr>五專部分名額併入高中職免試入學就學區招生 </vt:lpstr>
      <vt:lpstr>志願選填範例</vt:lpstr>
      <vt:lpstr>資料說明</vt:lpstr>
    </vt:vector>
  </TitlesOfParts>
  <Company>SYNNEX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桃園縣立大溪國中 104年九年級升學資訊宣導</dc:title>
  <dc:creator>user</dc:creator>
  <cp:lastModifiedBy>coolokey</cp:lastModifiedBy>
  <cp:revision>158</cp:revision>
  <cp:lastPrinted>2015-01-08T02:57:02Z</cp:lastPrinted>
  <dcterms:created xsi:type="dcterms:W3CDTF">2014-12-24T01:36:29Z</dcterms:created>
  <dcterms:modified xsi:type="dcterms:W3CDTF">2017-03-12T11:27:22Z</dcterms:modified>
</cp:coreProperties>
</file>